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13" r:id="rId1"/>
  </p:sldMasterIdLst>
  <p:notesMasterIdLst>
    <p:notesMasterId r:id="rId9"/>
  </p:notesMasterIdLst>
  <p:handoutMasterIdLst>
    <p:handoutMasterId r:id="rId10"/>
  </p:handoutMasterIdLst>
  <p:sldIdLst>
    <p:sldId id="329" r:id="rId2"/>
    <p:sldId id="425" r:id="rId3"/>
    <p:sldId id="404" r:id="rId4"/>
    <p:sldId id="432" r:id="rId5"/>
    <p:sldId id="434" r:id="rId6"/>
    <p:sldId id="430" r:id="rId7"/>
    <p:sldId id="330" r:id="rId8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C0075"/>
    <a:srgbClr val="AFAFAF"/>
    <a:srgbClr val="8BB110"/>
    <a:srgbClr val="097685"/>
    <a:srgbClr val="07728F"/>
    <a:srgbClr val="57EC1B"/>
    <a:srgbClr val="99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t" anchorCtr="0" compatLnSpc="1">
            <a:prstTxWarp prst="textNoShape">
              <a:avLst/>
            </a:prstTxWarp>
          </a:bodyPr>
          <a:lstStyle>
            <a:lvl1pPr defTabSz="500063">
              <a:defRPr sz="13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t" anchorCtr="0" compatLnSpc="1">
            <a:prstTxWarp prst="textNoShape">
              <a:avLst/>
            </a:prstTxWarp>
          </a:bodyPr>
          <a:lstStyle>
            <a:lvl1pPr algn="r" defTabSz="500063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r>
              <a:rPr lang="fr-CH"/>
              <a:t>13.01.2012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b" anchorCtr="0" compatLnSpc="1">
            <a:prstTxWarp prst="textNoShape">
              <a:avLst/>
            </a:prstTxWarp>
          </a:bodyPr>
          <a:lstStyle>
            <a:lvl1pPr defTabSz="500063">
              <a:defRPr sz="13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b" anchorCtr="0" compatLnSpc="1">
            <a:prstTxWarp prst="textNoShape">
              <a:avLst/>
            </a:prstTxWarp>
          </a:bodyPr>
          <a:lstStyle>
            <a:lvl1pPr algn="r" defTabSz="500063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4985DBB0-D864-0E4B-AA7A-055E199F0F9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4373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t" anchorCtr="0" compatLnSpc="1">
            <a:prstTxWarp prst="textNoShape">
              <a:avLst/>
            </a:prstTxWarp>
          </a:bodyPr>
          <a:lstStyle>
            <a:lvl1pPr defTabSz="500063">
              <a:defRPr sz="13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t" anchorCtr="0" compatLnSpc="1">
            <a:prstTxWarp prst="textNoShape">
              <a:avLst/>
            </a:prstTxWarp>
          </a:bodyPr>
          <a:lstStyle>
            <a:lvl1pPr algn="r" defTabSz="500063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r>
              <a:rPr lang="fr-CH"/>
              <a:t>13.01.2012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2199" tIns="46099" rIns="92199" bIns="4609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3288"/>
            <a:ext cx="5438775" cy="44688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/>
              <a:t>Click to edit Master text styles</a:t>
            </a:r>
          </a:p>
          <a:p>
            <a:pPr lvl="1"/>
            <a:r>
              <a:rPr lang="fr-CH" noProof="0"/>
              <a:t>Second level</a:t>
            </a:r>
          </a:p>
          <a:p>
            <a:pPr lvl="2"/>
            <a:r>
              <a:rPr lang="fr-CH" noProof="0"/>
              <a:t>Third level</a:t>
            </a:r>
          </a:p>
          <a:p>
            <a:pPr lvl="3"/>
            <a:r>
              <a:rPr lang="fr-CH" noProof="0"/>
              <a:t>Fourth level</a:t>
            </a:r>
          </a:p>
          <a:p>
            <a:pPr lvl="4"/>
            <a:r>
              <a:rPr lang="fr-CH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b" anchorCtr="0" compatLnSpc="1">
            <a:prstTxWarp prst="textNoShape">
              <a:avLst/>
            </a:prstTxWarp>
          </a:bodyPr>
          <a:lstStyle>
            <a:lvl1pPr defTabSz="500063">
              <a:defRPr sz="13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870" tIns="49935" rIns="99870" bIns="49935" numCol="1" anchor="b" anchorCtr="0" compatLnSpc="1">
            <a:prstTxWarp prst="textNoShape">
              <a:avLst/>
            </a:prstTxWarp>
          </a:bodyPr>
          <a:lstStyle>
            <a:lvl1pPr algn="r" defTabSz="500063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3B6F9FAB-CCC6-394F-B22F-B3E2AC08063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623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 pitchFamily="12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CH" sz="100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endParaRPr lang="fr-FR" sz="1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Espace réservé de la date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Espace réservé de la date 3"/>
          <p:cNvSpPr txBox="1">
            <a:spLocks noGrp="1"/>
          </p:cNvSpPr>
          <p:nvPr/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870" tIns="49935" rIns="99870" bIns="49935"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JA</a:t>
            </a:r>
          </a:p>
        </p:txBody>
      </p:sp>
      <p:sp>
        <p:nvSpPr>
          <p:cNvPr id="20483" name="Espace réservé de la date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JA</a:t>
            </a:r>
          </a:p>
        </p:txBody>
      </p:sp>
      <p:sp>
        <p:nvSpPr>
          <p:cNvPr id="22531" name="Espace réservé de la date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JA</a:t>
            </a:r>
          </a:p>
        </p:txBody>
      </p:sp>
      <p:sp>
        <p:nvSpPr>
          <p:cNvPr id="24579" name="Espace réservé de la date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JA</a:t>
            </a:r>
          </a:p>
        </p:txBody>
      </p:sp>
      <p:sp>
        <p:nvSpPr>
          <p:cNvPr id="27651" name="Espace réservé de la date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00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500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CH" sz="1300">
                <a:latin typeface="Calibri" charset="0"/>
              </a:rPr>
              <a:t>13.01.2012</a:t>
            </a:r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79 h 640"/>
                <a:gd name="T6" fmla="*/ 3920617 w 2706"/>
                <a:gd name="T7" fmla="*/ 60334 h 640"/>
                <a:gd name="T8" fmla="*/ 3733317 w 2706"/>
                <a:gd name="T9" fmla="*/ 95264 h 640"/>
                <a:gd name="T10" fmla="*/ 3539667 w 2706"/>
                <a:gd name="T11" fmla="*/ 130194 h 640"/>
                <a:gd name="T12" fmla="*/ 3342842 w 2706"/>
                <a:gd name="T13" fmla="*/ 171476 h 640"/>
                <a:gd name="T14" fmla="*/ 3139669 w 2706"/>
                <a:gd name="T15" fmla="*/ 212757 h 640"/>
                <a:gd name="T16" fmla="*/ 2933320 w 2706"/>
                <a:gd name="T17" fmla="*/ 260389 h 640"/>
                <a:gd name="T18" fmla="*/ 2720623 w 2706"/>
                <a:gd name="T19" fmla="*/ 308021 h 640"/>
                <a:gd name="T20" fmla="*/ 2720623 w 2706"/>
                <a:gd name="T21" fmla="*/ 308021 h 640"/>
                <a:gd name="T22" fmla="*/ 2336498 w 2706"/>
                <a:gd name="T23" fmla="*/ 400110 h 640"/>
                <a:gd name="T24" fmla="*/ 1961896 w 2706"/>
                <a:gd name="T25" fmla="*/ 482672 h 640"/>
                <a:gd name="T26" fmla="*/ 1603167 w 2706"/>
                <a:gd name="T27" fmla="*/ 558884 h 640"/>
                <a:gd name="T28" fmla="*/ 1257137 w 2706"/>
                <a:gd name="T29" fmla="*/ 631920 h 640"/>
                <a:gd name="T30" fmla="*/ 926980 w 2706"/>
                <a:gd name="T31" fmla="*/ 695429 h 640"/>
                <a:gd name="T32" fmla="*/ 606347 w 2706"/>
                <a:gd name="T33" fmla="*/ 752588 h 640"/>
                <a:gd name="T34" fmla="*/ 298411 w 2706"/>
                <a:gd name="T35" fmla="*/ 806571 h 640"/>
                <a:gd name="T36" fmla="*/ 0 w 2706"/>
                <a:gd name="T37" fmla="*/ 854203 h 640"/>
                <a:gd name="T38" fmla="*/ 0 w 2706"/>
                <a:gd name="T39" fmla="*/ 854203 h 640"/>
                <a:gd name="T40" fmla="*/ 206348 w 2706"/>
                <a:gd name="T41" fmla="*/ 882782 h 640"/>
                <a:gd name="T42" fmla="*/ 403173 w 2706"/>
                <a:gd name="T43" fmla="*/ 908186 h 640"/>
                <a:gd name="T44" fmla="*/ 593648 w 2706"/>
                <a:gd name="T45" fmla="*/ 930414 h 640"/>
                <a:gd name="T46" fmla="*/ 780949 w 2706"/>
                <a:gd name="T47" fmla="*/ 949467 h 640"/>
                <a:gd name="T48" fmla="*/ 961900 w 2706"/>
                <a:gd name="T49" fmla="*/ 968520 h 640"/>
                <a:gd name="T50" fmla="*/ 1136503 w 2706"/>
                <a:gd name="T51" fmla="*/ 981222 h 640"/>
                <a:gd name="T52" fmla="*/ 1304756 w 2706"/>
                <a:gd name="T53" fmla="*/ 993924 h 640"/>
                <a:gd name="T54" fmla="*/ 1469835 w 2706"/>
                <a:gd name="T55" fmla="*/ 1003450 h 640"/>
                <a:gd name="T56" fmla="*/ 1631739 w 2706"/>
                <a:gd name="T57" fmla="*/ 1009801 h 640"/>
                <a:gd name="T58" fmla="*/ 1787294 w 2706"/>
                <a:gd name="T59" fmla="*/ 1012977 h 640"/>
                <a:gd name="T60" fmla="*/ 1936499 w 2706"/>
                <a:gd name="T61" fmla="*/ 1016152 h 640"/>
                <a:gd name="T62" fmla="*/ 2082530 w 2706"/>
                <a:gd name="T63" fmla="*/ 1016152 h 640"/>
                <a:gd name="T64" fmla="*/ 2225387 w 2706"/>
                <a:gd name="T65" fmla="*/ 1012977 h 640"/>
                <a:gd name="T66" fmla="*/ 2365069 w 2706"/>
                <a:gd name="T67" fmla="*/ 1009801 h 640"/>
                <a:gd name="T68" fmla="*/ 2498402 w 2706"/>
                <a:gd name="T69" fmla="*/ 1003450 h 640"/>
                <a:gd name="T70" fmla="*/ 2628560 w 2706"/>
                <a:gd name="T71" fmla="*/ 993924 h 640"/>
                <a:gd name="T72" fmla="*/ 2752369 w 2706"/>
                <a:gd name="T73" fmla="*/ 984397 h 640"/>
                <a:gd name="T74" fmla="*/ 2876178 w 2706"/>
                <a:gd name="T75" fmla="*/ 971695 h 640"/>
                <a:gd name="T76" fmla="*/ 2993637 w 2706"/>
                <a:gd name="T77" fmla="*/ 955818 h 640"/>
                <a:gd name="T78" fmla="*/ 3111097 w 2706"/>
                <a:gd name="T79" fmla="*/ 939941 h 640"/>
                <a:gd name="T80" fmla="*/ 3222208 w 2706"/>
                <a:gd name="T81" fmla="*/ 920888 h 640"/>
                <a:gd name="T82" fmla="*/ 3333319 w 2706"/>
                <a:gd name="T83" fmla="*/ 901835 h 640"/>
                <a:gd name="T84" fmla="*/ 3438080 w 2706"/>
                <a:gd name="T85" fmla="*/ 879607 h 640"/>
                <a:gd name="T86" fmla="*/ 3542841 w 2706"/>
                <a:gd name="T87" fmla="*/ 857378 h 640"/>
                <a:gd name="T88" fmla="*/ 3644428 w 2706"/>
                <a:gd name="T89" fmla="*/ 831974 h 640"/>
                <a:gd name="T90" fmla="*/ 3742841 w 2706"/>
                <a:gd name="T91" fmla="*/ 806571 h 640"/>
                <a:gd name="T92" fmla="*/ 3838078 w 2706"/>
                <a:gd name="T93" fmla="*/ 777991 h 640"/>
                <a:gd name="T94" fmla="*/ 3933316 w 2706"/>
                <a:gd name="T95" fmla="*/ 749412 h 640"/>
                <a:gd name="T96" fmla="*/ 4114267 w 2706"/>
                <a:gd name="T97" fmla="*/ 685903 h 640"/>
                <a:gd name="T98" fmla="*/ 4288870 w 2706"/>
                <a:gd name="T99" fmla="*/ 619218 h 640"/>
                <a:gd name="T100" fmla="*/ 4288870 w 2706"/>
                <a:gd name="T101" fmla="*/ 619218 h 640"/>
                <a:gd name="T102" fmla="*/ 4295219 w 2706"/>
                <a:gd name="T103" fmla="*/ 616042 h 640"/>
                <a:gd name="T104" fmla="*/ 4295219 w 2706"/>
                <a:gd name="T105" fmla="*/ 616042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254 w 5216"/>
                <a:gd name="T1" fmla="*/ 1131992 h 762"/>
                <a:gd name="T2" fmla="*/ 7911960 w 5216"/>
                <a:gd name="T3" fmla="*/ 1087600 h 762"/>
                <a:gd name="T4" fmla="*/ 7108700 w 5216"/>
                <a:gd name="T5" fmla="*/ 967108 h 762"/>
                <a:gd name="T6" fmla="*/ 6213365 w 5216"/>
                <a:gd name="T7" fmla="*/ 805395 h 762"/>
                <a:gd name="T8" fmla="*/ 5216433 w 5216"/>
                <a:gd name="T9" fmla="*/ 592948 h 762"/>
                <a:gd name="T10" fmla="*/ 4676693 w 5216"/>
                <a:gd name="T11" fmla="*/ 469285 h 762"/>
                <a:gd name="T12" fmla="*/ 4257600 w 5216"/>
                <a:gd name="T13" fmla="*/ 374160 h 762"/>
                <a:gd name="T14" fmla="*/ 3857557 w 5216"/>
                <a:gd name="T15" fmla="*/ 291718 h 762"/>
                <a:gd name="T16" fmla="*/ 3476564 w 5216"/>
                <a:gd name="T17" fmla="*/ 221959 h 762"/>
                <a:gd name="T18" fmla="*/ 3111445 w 5216"/>
                <a:gd name="T19" fmla="*/ 161713 h 762"/>
                <a:gd name="T20" fmla="*/ 2762201 w 5216"/>
                <a:gd name="T21" fmla="*/ 114150 h 762"/>
                <a:gd name="T22" fmla="*/ 2117688 w 5216"/>
                <a:gd name="T23" fmla="*/ 44392 h 762"/>
                <a:gd name="T24" fmla="*/ 1539848 w 5216"/>
                <a:gd name="T25" fmla="*/ 6342 h 762"/>
                <a:gd name="T26" fmla="*/ 1022332 w 5216"/>
                <a:gd name="T27" fmla="*/ 0 h 762"/>
                <a:gd name="T28" fmla="*/ 568315 w 5216"/>
                <a:gd name="T29" fmla="*/ 15854 h 762"/>
                <a:gd name="T30" fmla="*/ 174622 w 5216"/>
                <a:gd name="T31" fmla="*/ 50734 h 762"/>
                <a:gd name="T32" fmla="*/ 0 w 5216"/>
                <a:gd name="T33" fmla="*/ 76100 h 762"/>
                <a:gd name="T34" fmla="*/ 498466 w 5216"/>
                <a:gd name="T35" fmla="*/ 136346 h 762"/>
                <a:gd name="T36" fmla="*/ 1035032 w 5216"/>
                <a:gd name="T37" fmla="*/ 221959 h 762"/>
                <a:gd name="T38" fmla="*/ 1609697 w 5216"/>
                <a:gd name="T39" fmla="*/ 332939 h 762"/>
                <a:gd name="T40" fmla="*/ 2225636 w 5216"/>
                <a:gd name="T41" fmla="*/ 469285 h 762"/>
                <a:gd name="T42" fmla="*/ 2787601 w 5216"/>
                <a:gd name="T43" fmla="*/ 599290 h 762"/>
                <a:gd name="T44" fmla="*/ 3822633 w 5216"/>
                <a:gd name="T45" fmla="*/ 818078 h 762"/>
                <a:gd name="T46" fmla="*/ 4298874 w 5216"/>
                <a:gd name="T47" fmla="*/ 906862 h 762"/>
                <a:gd name="T48" fmla="*/ 4749716 w 5216"/>
                <a:gd name="T49" fmla="*/ 982962 h 762"/>
                <a:gd name="T50" fmla="*/ 5175159 w 5216"/>
                <a:gd name="T51" fmla="*/ 1049550 h 762"/>
                <a:gd name="T52" fmla="*/ 5575202 w 5216"/>
                <a:gd name="T53" fmla="*/ 1100283 h 762"/>
                <a:gd name="T54" fmla="*/ 5953020 w 5216"/>
                <a:gd name="T55" fmla="*/ 1144675 h 762"/>
                <a:gd name="T56" fmla="*/ 6308614 w 5216"/>
                <a:gd name="T57" fmla="*/ 1173213 h 762"/>
                <a:gd name="T58" fmla="*/ 6641983 w 5216"/>
                <a:gd name="T59" fmla="*/ 1195409 h 762"/>
                <a:gd name="T60" fmla="*/ 6959477 w 5216"/>
                <a:gd name="T61" fmla="*/ 1208092 h 762"/>
                <a:gd name="T62" fmla="*/ 7254747 w 5216"/>
                <a:gd name="T63" fmla="*/ 1208092 h 762"/>
                <a:gd name="T64" fmla="*/ 7534142 w 5216"/>
                <a:gd name="T65" fmla="*/ 1201750 h 762"/>
                <a:gd name="T66" fmla="*/ 7797663 w 5216"/>
                <a:gd name="T67" fmla="*/ 1185896 h 762"/>
                <a:gd name="T68" fmla="*/ 8045308 w 5216"/>
                <a:gd name="T69" fmla="*/ 1160529 h 762"/>
                <a:gd name="T70" fmla="*/ 8280254 w 5216"/>
                <a:gd name="T71" fmla="*/ 1131992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49 h 694"/>
                <a:gd name="T2" fmla="*/ 0 w 5144"/>
                <a:gd name="T3" fmla="*/ 111149 h 694"/>
                <a:gd name="T4" fmla="*/ 28568 w 5144"/>
                <a:gd name="T5" fmla="*/ 104797 h 694"/>
                <a:gd name="T6" fmla="*/ 114274 w 5144"/>
                <a:gd name="T7" fmla="*/ 88919 h 694"/>
                <a:gd name="T8" fmla="*/ 260290 w 5144"/>
                <a:gd name="T9" fmla="*/ 66689 h 694"/>
                <a:gd name="T10" fmla="*/ 355519 w 5144"/>
                <a:gd name="T11" fmla="*/ 53987 h 694"/>
                <a:gd name="T12" fmla="*/ 466618 w 5144"/>
                <a:gd name="T13" fmla="*/ 41284 h 694"/>
                <a:gd name="T14" fmla="*/ 590415 w 5144"/>
                <a:gd name="T15" fmla="*/ 31757 h 694"/>
                <a:gd name="T16" fmla="*/ 733257 w 5144"/>
                <a:gd name="T17" fmla="*/ 22230 h 694"/>
                <a:gd name="T18" fmla="*/ 888797 w 5144"/>
                <a:gd name="T19" fmla="*/ 12703 h 694"/>
                <a:gd name="T20" fmla="*/ 1063382 w 5144"/>
                <a:gd name="T21" fmla="*/ 6351 h 694"/>
                <a:gd name="T22" fmla="*/ 1253838 w 5144"/>
                <a:gd name="T23" fmla="*/ 3176 h 694"/>
                <a:gd name="T24" fmla="*/ 1460166 w 5144"/>
                <a:gd name="T25" fmla="*/ 0 h 694"/>
                <a:gd name="T26" fmla="*/ 1682365 w 5144"/>
                <a:gd name="T27" fmla="*/ 3176 h 694"/>
                <a:gd name="T28" fmla="*/ 1920435 w 5144"/>
                <a:gd name="T29" fmla="*/ 9527 h 694"/>
                <a:gd name="T30" fmla="*/ 2177552 w 5144"/>
                <a:gd name="T31" fmla="*/ 22230 h 694"/>
                <a:gd name="T32" fmla="*/ 2450539 w 5144"/>
                <a:gd name="T33" fmla="*/ 38108 h 694"/>
                <a:gd name="T34" fmla="*/ 2739398 w 5144"/>
                <a:gd name="T35" fmla="*/ 63514 h 694"/>
                <a:gd name="T36" fmla="*/ 3047302 w 5144"/>
                <a:gd name="T37" fmla="*/ 92095 h 694"/>
                <a:gd name="T38" fmla="*/ 3374253 w 5144"/>
                <a:gd name="T39" fmla="*/ 127027 h 694"/>
                <a:gd name="T40" fmla="*/ 3717074 w 5144"/>
                <a:gd name="T41" fmla="*/ 168311 h 694"/>
                <a:gd name="T42" fmla="*/ 4078941 w 5144"/>
                <a:gd name="T43" fmla="*/ 219122 h 694"/>
                <a:gd name="T44" fmla="*/ 4456680 w 5144"/>
                <a:gd name="T45" fmla="*/ 276284 h 694"/>
                <a:gd name="T46" fmla="*/ 4853464 w 5144"/>
                <a:gd name="T47" fmla="*/ 342973 h 694"/>
                <a:gd name="T48" fmla="*/ 5269294 w 5144"/>
                <a:gd name="T49" fmla="*/ 422365 h 694"/>
                <a:gd name="T50" fmla="*/ 5704169 w 5144"/>
                <a:gd name="T51" fmla="*/ 508108 h 694"/>
                <a:gd name="T52" fmla="*/ 6158090 w 5144"/>
                <a:gd name="T53" fmla="*/ 603379 h 694"/>
                <a:gd name="T54" fmla="*/ 6631057 w 5144"/>
                <a:gd name="T55" fmla="*/ 711352 h 694"/>
                <a:gd name="T56" fmla="*/ 7123069 w 5144"/>
                <a:gd name="T57" fmla="*/ 828852 h 694"/>
                <a:gd name="T58" fmla="*/ 7634127 w 5144"/>
                <a:gd name="T59" fmla="*/ 959055 h 694"/>
                <a:gd name="T60" fmla="*/ 8164231 w 5144"/>
                <a:gd name="T61" fmla="*/ 1101960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5827 h 584"/>
                <a:gd name="T2" fmla="*/ 0 w 3112"/>
                <a:gd name="T3" fmla="*/ 925827 h 584"/>
                <a:gd name="T4" fmla="*/ 142845 w 3112"/>
                <a:gd name="T5" fmla="*/ 887779 h 584"/>
                <a:gd name="T6" fmla="*/ 533288 w 3112"/>
                <a:gd name="T7" fmla="*/ 789489 h 584"/>
                <a:gd name="T8" fmla="*/ 803107 w 3112"/>
                <a:gd name="T9" fmla="*/ 722906 h 584"/>
                <a:gd name="T10" fmla="*/ 1114192 w 3112"/>
                <a:gd name="T11" fmla="*/ 649981 h 584"/>
                <a:gd name="T12" fmla="*/ 1460194 w 3112"/>
                <a:gd name="T13" fmla="*/ 570715 h 584"/>
                <a:gd name="T14" fmla="*/ 1831591 w 3112"/>
                <a:gd name="T15" fmla="*/ 485108 h 584"/>
                <a:gd name="T16" fmla="*/ 2225209 w 3112"/>
                <a:gd name="T17" fmla="*/ 402671 h 584"/>
                <a:gd name="T18" fmla="*/ 2628349 w 3112"/>
                <a:gd name="T19" fmla="*/ 320235 h 584"/>
                <a:gd name="T20" fmla="*/ 3041013 w 3112"/>
                <a:gd name="T21" fmla="*/ 244139 h 584"/>
                <a:gd name="T22" fmla="*/ 3450502 w 3112"/>
                <a:gd name="T23" fmla="*/ 171215 h 584"/>
                <a:gd name="T24" fmla="*/ 3653659 w 3112"/>
                <a:gd name="T25" fmla="*/ 139508 h 584"/>
                <a:gd name="T26" fmla="*/ 3850468 w 3112"/>
                <a:gd name="T27" fmla="*/ 107802 h 584"/>
                <a:gd name="T28" fmla="*/ 4047277 w 3112"/>
                <a:gd name="T29" fmla="*/ 82437 h 584"/>
                <a:gd name="T30" fmla="*/ 4237737 w 3112"/>
                <a:gd name="T31" fmla="*/ 57072 h 584"/>
                <a:gd name="T32" fmla="*/ 4425023 w 3112"/>
                <a:gd name="T33" fmla="*/ 38048 h 584"/>
                <a:gd name="T34" fmla="*/ 4602786 w 3112"/>
                <a:gd name="T35" fmla="*/ 22194 h 584"/>
                <a:gd name="T36" fmla="*/ 4774200 w 3112"/>
                <a:gd name="T37" fmla="*/ 9512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199EBD-D67F-AC4A-84C7-FC5745B391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64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CDD12-00DB-5548-B20E-A9159E6388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32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45 h 640"/>
                <a:gd name="T6" fmla="*/ 3920617 w 2706"/>
                <a:gd name="T7" fmla="*/ 60262 h 640"/>
                <a:gd name="T8" fmla="*/ 3733317 w 2706"/>
                <a:gd name="T9" fmla="*/ 95151 h 640"/>
                <a:gd name="T10" fmla="*/ 3539667 w 2706"/>
                <a:gd name="T11" fmla="*/ 130039 h 640"/>
                <a:gd name="T12" fmla="*/ 3342842 w 2706"/>
                <a:gd name="T13" fmla="*/ 171271 h 640"/>
                <a:gd name="T14" fmla="*/ 3139669 w 2706"/>
                <a:gd name="T15" fmla="*/ 212503 h 640"/>
                <a:gd name="T16" fmla="*/ 2933320 w 2706"/>
                <a:gd name="T17" fmla="*/ 260078 h 640"/>
                <a:gd name="T18" fmla="*/ 2720623 w 2706"/>
                <a:gd name="T19" fmla="*/ 307654 h 640"/>
                <a:gd name="T20" fmla="*/ 2720623 w 2706"/>
                <a:gd name="T21" fmla="*/ 307654 h 640"/>
                <a:gd name="T22" fmla="*/ 2336498 w 2706"/>
                <a:gd name="T23" fmla="*/ 399633 h 640"/>
                <a:gd name="T24" fmla="*/ 1961896 w 2706"/>
                <a:gd name="T25" fmla="*/ 482097 h 640"/>
                <a:gd name="T26" fmla="*/ 1603167 w 2706"/>
                <a:gd name="T27" fmla="*/ 558217 h 640"/>
                <a:gd name="T28" fmla="*/ 1257137 w 2706"/>
                <a:gd name="T29" fmla="*/ 631166 h 640"/>
                <a:gd name="T30" fmla="*/ 926980 w 2706"/>
                <a:gd name="T31" fmla="*/ 694600 h 640"/>
                <a:gd name="T32" fmla="*/ 606347 w 2706"/>
                <a:gd name="T33" fmla="*/ 751690 h 640"/>
                <a:gd name="T34" fmla="*/ 298411 w 2706"/>
                <a:gd name="T35" fmla="*/ 805609 h 640"/>
                <a:gd name="T36" fmla="*/ 0 w 2706"/>
                <a:gd name="T37" fmla="*/ 853184 h 640"/>
                <a:gd name="T38" fmla="*/ 0 w 2706"/>
                <a:gd name="T39" fmla="*/ 853184 h 640"/>
                <a:gd name="T40" fmla="*/ 206348 w 2706"/>
                <a:gd name="T41" fmla="*/ 881729 h 640"/>
                <a:gd name="T42" fmla="*/ 403173 w 2706"/>
                <a:gd name="T43" fmla="*/ 907103 h 640"/>
                <a:gd name="T44" fmla="*/ 593648 w 2706"/>
                <a:gd name="T45" fmla="*/ 929304 h 640"/>
                <a:gd name="T46" fmla="*/ 780949 w 2706"/>
                <a:gd name="T47" fmla="*/ 948335 h 640"/>
                <a:gd name="T48" fmla="*/ 961900 w 2706"/>
                <a:gd name="T49" fmla="*/ 967365 h 640"/>
                <a:gd name="T50" fmla="*/ 1136503 w 2706"/>
                <a:gd name="T51" fmla="*/ 980051 h 640"/>
                <a:gd name="T52" fmla="*/ 1304756 w 2706"/>
                <a:gd name="T53" fmla="*/ 992738 h 640"/>
                <a:gd name="T54" fmla="*/ 1469835 w 2706"/>
                <a:gd name="T55" fmla="*/ 1002253 h 640"/>
                <a:gd name="T56" fmla="*/ 1631739 w 2706"/>
                <a:gd name="T57" fmla="*/ 1008597 h 640"/>
                <a:gd name="T58" fmla="*/ 1787294 w 2706"/>
                <a:gd name="T59" fmla="*/ 1011768 h 640"/>
                <a:gd name="T60" fmla="*/ 1936499 w 2706"/>
                <a:gd name="T61" fmla="*/ 1014940 h 640"/>
                <a:gd name="T62" fmla="*/ 2082530 w 2706"/>
                <a:gd name="T63" fmla="*/ 1014940 h 640"/>
                <a:gd name="T64" fmla="*/ 2225387 w 2706"/>
                <a:gd name="T65" fmla="*/ 1011768 h 640"/>
                <a:gd name="T66" fmla="*/ 2365069 w 2706"/>
                <a:gd name="T67" fmla="*/ 1008597 h 640"/>
                <a:gd name="T68" fmla="*/ 2498402 w 2706"/>
                <a:gd name="T69" fmla="*/ 1002253 h 640"/>
                <a:gd name="T70" fmla="*/ 2628560 w 2706"/>
                <a:gd name="T71" fmla="*/ 992738 h 640"/>
                <a:gd name="T72" fmla="*/ 2752369 w 2706"/>
                <a:gd name="T73" fmla="*/ 983223 h 640"/>
                <a:gd name="T74" fmla="*/ 2876178 w 2706"/>
                <a:gd name="T75" fmla="*/ 970536 h 640"/>
                <a:gd name="T76" fmla="*/ 2993637 w 2706"/>
                <a:gd name="T77" fmla="*/ 954678 h 640"/>
                <a:gd name="T78" fmla="*/ 3111097 w 2706"/>
                <a:gd name="T79" fmla="*/ 938820 h 640"/>
                <a:gd name="T80" fmla="*/ 3222208 w 2706"/>
                <a:gd name="T81" fmla="*/ 919789 h 640"/>
                <a:gd name="T82" fmla="*/ 3333319 w 2706"/>
                <a:gd name="T83" fmla="*/ 900759 h 640"/>
                <a:gd name="T84" fmla="*/ 3438080 w 2706"/>
                <a:gd name="T85" fmla="*/ 878557 h 640"/>
                <a:gd name="T86" fmla="*/ 3542841 w 2706"/>
                <a:gd name="T87" fmla="*/ 856356 h 640"/>
                <a:gd name="T88" fmla="*/ 3644428 w 2706"/>
                <a:gd name="T89" fmla="*/ 830982 h 640"/>
                <a:gd name="T90" fmla="*/ 3742841 w 2706"/>
                <a:gd name="T91" fmla="*/ 805609 h 640"/>
                <a:gd name="T92" fmla="*/ 3838078 w 2706"/>
                <a:gd name="T93" fmla="*/ 777063 h 640"/>
                <a:gd name="T94" fmla="*/ 3933316 w 2706"/>
                <a:gd name="T95" fmla="*/ 748518 h 640"/>
                <a:gd name="T96" fmla="*/ 4114267 w 2706"/>
                <a:gd name="T97" fmla="*/ 685085 h 640"/>
                <a:gd name="T98" fmla="*/ 4288870 w 2706"/>
                <a:gd name="T99" fmla="*/ 618479 h 640"/>
                <a:gd name="T100" fmla="*/ 4288870 w 2706"/>
                <a:gd name="T101" fmla="*/ 618479 h 640"/>
                <a:gd name="T102" fmla="*/ 4295219 w 2706"/>
                <a:gd name="T103" fmla="*/ 615307 h 640"/>
                <a:gd name="T104" fmla="*/ 4295219 w 2706"/>
                <a:gd name="T105" fmla="*/ 615307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254 w 5216"/>
                <a:gd name="T1" fmla="*/ 1132754 h 762"/>
                <a:gd name="T2" fmla="*/ 7911960 w 5216"/>
                <a:gd name="T3" fmla="*/ 1088333 h 762"/>
                <a:gd name="T4" fmla="*/ 7108700 w 5216"/>
                <a:gd name="T5" fmla="*/ 967759 h 762"/>
                <a:gd name="T6" fmla="*/ 6213365 w 5216"/>
                <a:gd name="T7" fmla="*/ 805937 h 762"/>
                <a:gd name="T8" fmla="*/ 5216433 w 5216"/>
                <a:gd name="T9" fmla="*/ 593348 h 762"/>
                <a:gd name="T10" fmla="*/ 4676693 w 5216"/>
                <a:gd name="T11" fmla="*/ 469601 h 762"/>
                <a:gd name="T12" fmla="*/ 4257600 w 5216"/>
                <a:gd name="T13" fmla="*/ 374412 h 762"/>
                <a:gd name="T14" fmla="*/ 3857557 w 5216"/>
                <a:gd name="T15" fmla="*/ 291914 h 762"/>
                <a:gd name="T16" fmla="*/ 3476564 w 5216"/>
                <a:gd name="T17" fmla="*/ 222109 h 762"/>
                <a:gd name="T18" fmla="*/ 3111445 w 5216"/>
                <a:gd name="T19" fmla="*/ 161822 h 762"/>
                <a:gd name="T20" fmla="*/ 2762201 w 5216"/>
                <a:gd name="T21" fmla="*/ 114227 h 762"/>
                <a:gd name="T22" fmla="*/ 2117688 w 5216"/>
                <a:gd name="T23" fmla="*/ 44422 h 762"/>
                <a:gd name="T24" fmla="*/ 1539848 w 5216"/>
                <a:gd name="T25" fmla="*/ 6346 h 762"/>
                <a:gd name="T26" fmla="*/ 1022332 w 5216"/>
                <a:gd name="T27" fmla="*/ 0 h 762"/>
                <a:gd name="T28" fmla="*/ 568315 w 5216"/>
                <a:gd name="T29" fmla="*/ 15865 h 762"/>
                <a:gd name="T30" fmla="*/ 174622 w 5216"/>
                <a:gd name="T31" fmla="*/ 50768 h 762"/>
                <a:gd name="T32" fmla="*/ 0 w 5216"/>
                <a:gd name="T33" fmla="*/ 76152 h 762"/>
                <a:gd name="T34" fmla="*/ 498466 w 5216"/>
                <a:gd name="T35" fmla="*/ 136438 h 762"/>
                <a:gd name="T36" fmla="*/ 1035032 w 5216"/>
                <a:gd name="T37" fmla="*/ 222109 h 762"/>
                <a:gd name="T38" fmla="*/ 1609697 w 5216"/>
                <a:gd name="T39" fmla="*/ 333163 h 762"/>
                <a:gd name="T40" fmla="*/ 2225636 w 5216"/>
                <a:gd name="T41" fmla="*/ 469601 h 762"/>
                <a:gd name="T42" fmla="*/ 2787601 w 5216"/>
                <a:gd name="T43" fmla="*/ 599694 h 762"/>
                <a:gd name="T44" fmla="*/ 3822633 w 5216"/>
                <a:gd name="T45" fmla="*/ 818629 h 762"/>
                <a:gd name="T46" fmla="*/ 4298874 w 5216"/>
                <a:gd name="T47" fmla="*/ 907473 h 762"/>
                <a:gd name="T48" fmla="*/ 4749716 w 5216"/>
                <a:gd name="T49" fmla="*/ 983624 h 762"/>
                <a:gd name="T50" fmla="*/ 5175159 w 5216"/>
                <a:gd name="T51" fmla="*/ 1050257 h 762"/>
                <a:gd name="T52" fmla="*/ 5575202 w 5216"/>
                <a:gd name="T53" fmla="*/ 1101025 h 762"/>
                <a:gd name="T54" fmla="*/ 5953020 w 5216"/>
                <a:gd name="T55" fmla="*/ 1145446 h 762"/>
                <a:gd name="T56" fmla="*/ 6308614 w 5216"/>
                <a:gd name="T57" fmla="*/ 1174003 h 762"/>
                <a:gd name="T58" fmla="*/ 6641983 w 5216"/>
                <a:gd name="T59" fmla="*/ 1196214 h 762"/>
                <a:gd name="T60" fmla="*/ 6959477 w 5216"/>
                <a:gd name="T61" fmla="*/ 1208906 h 762"/>
                <a:gd name="T62" fmla="*/ 7254747 w 5216"/>
                <a:gd name="T63" fmla="*/ 1208906 h 762"/>
                <a:gd name="T64" fmla="*/ 7534142 w 5216"/>
                <a:gd name="T65" fmla="*/ 1202560 h 762"/>
                <a:gd name="T66" fmla="*/ 7797663 w 5216"/>
                <a:gd name="T67" fmla="*/ 1186695 h 762"/>
                <a:gd name="T68" fmla="*/ 8045308 w 5216"/>
                <a:gd name="T69" fmla="*/ 1161311 h 762"/>
                <a:gd name="T70" fmla="*/ 8280254 w 5216"/>
                <a:gd name="T71" fmla="*/ 113275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244 h 694"/>
                <a:gd name="T2" fmla="*/ 0 w 5144"/>
                <a:gd name="T3" fmla="*/ 111244 h 694"/>
                <a:gd name="T4" fmla="*/ 28568 w 5144"/>
                <a:gd name="T5" fmla="*/ 104887 h 694"/>
                <a:gd name="T6" fmla="*/ 114274 w 5144"/>
                <a:gd name="T7" fmla="*/ 88995 h 694"/>
                <a:gd name="T8" fmla="*/ 260290 w 5144"/>
                <a:gd name="T9" fmla="*/ 66746 h 694"/>
                <a:gd name="T10" fmla="*/ 355519 w 5144"/>
                <a:gd name="T11" fmla="*/ 54033 h 694"/>
                <a:gd name="T12" fmla="*/ 466618 w 5144"/>
                <a:gd name="T13" fmla="*/ 41319 h 694"/>
                <a:gd name="T14" fmla="*/ 590415 w 5144"/>
                <a:gd name="T15" fmla="*/ 31784 h 694"/>
                <a:gd name="T16" fmla="*/ 733257 w 5144"/>
                <a:gd name="T17" fmla="*/ 22249 h 694"/>
                <a:gd name="T18" fmla="*/ 888797 w 5144"/>
                <a:gd name="T19" fmla="*/ 12714 h 694"/>
                <a:gd name="T20" fmla="*/ 1063382 w 5144"/>
                <a:gd name="T21" fmla="*/ 6357 h 694"/>
                <a:gd name="T22" fmla="*/ 1253838 w 5144"/>
                <a:gd name="T23" fmla="*/ 3178 h 694"/>
                <a:gd name="T24" fmla="*/ 1460166 w 5144"/>
                <a:gd name="T25" fmla="*/ 0 h 694"/>
                <a:gd name="T26" fmla="*/ 1682365 w 5144"/>
                <a:gd name="T27" fmla="*/ 3178 h 694"/>
                <a:gd name="T28" fmla="*/ 1920435 w 5144"/>
                <a:gd name="T29" fmla="*/ 9535 h 694"/>
                <a:gd name="T30" fmla="*/ 2177552 w 5144"/>
                <a:gd name="T31" fmla="*/ 22249 h 694"/>
                <a:gd name="T32" fmla="*/ 2450539 w 5144"/>
                <a:gd name="T33" fmla="*/ 38141 h 694"/>
                <a:gd name="T34" fmla="*/ 2739398 w 5144"/>
                <a:gd name="T35" fmla="*/ 63568 h 694"/>
                <a:gd name="T36" fmla="*/ 3047302 w 5144"/>
                <a:gd name="T37" fmla="*/ 92173 h 694"/>
                <a:gd name="T38" fmla="*/ 3374253 w 5144"/>
                <a:gd name="T39" fmla="*/ 127136 h 694"/>
                <a:gd name="T40" fmla="*/ 3717074 w 5144"/>
                <a:gd name="T41" fmla="*/ 168455 h 694"/>
                <a:gd name="T42" fmla="*/ 4078941 w 5144"/>
                <a:gd name="T43" fmla="*/ 219309 h 694"/>
                <a:gd name="T44" fmla="*/ 4456680 w 5144"/>
                <a:gd name="T45" fmla="*/ 276520 h 694"/>
                <a:gd name="T46" fmla="*/ 4853464 w 5144"/>
                <a:gd name="T47" fmla="*/ 343266 h 694"/>
                <a:gd name="T48" fmla="*/ 5269294 w 5144"/>
                <a:gd name="T49" fmla="*/ 422726 h 694"/>
                <a:gd name="T50" fmla="*/ 5704169 w 5144"/>
                <a:gd name="T51" fmla="*/ 508543 h 694"/>
                <a:gd name="T52" fmla="*/ 6158090 w 5144"/>
                <a:gd name="T53" fmla="*/ 603894 h 694"/>
                <a:gd name="T54" fmla="*/ 6631057 w 5144"/>
                <a:gd name="T55" fmla="*/ 711960 h 694"/>
                <a:gd name="T56" fmla="*/ 7123069 w 5144"/>
                <a:gd name="T57" fmla="*/ 829560 h 694"/>
                <a:gd name="T58" fmla="*/ 7634127 w 5144"/>
                <a:gd name="T59" fmla="*/ 959874 h 694"/>
                <a:gd name="T60" fmla="*/ 8164231 w 5144"/>
                <a:gd name="T61" fmla="*/ 110290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6979 h 584"/>
                <a:gd name="T2" fmla="*/ 0 w 3112"/>
                <a:gd name="T3" fmla="*/ 926979 h 584"/>
                <a:gd name="T4" fmla="*/ 142845 w 3112"/>
                <a:gd name="T5" fmla="*/ 888884 h 584"/>
                <a:gd name="T6" fmla="*/ 533288 w 3112"/>
                <a:gd name="T7" fmla="*/ 790472 h 584"/>
                <a:gd name="T8" fmla="*/ 803107 w 3112"/>
                <a:gd name="T9" fmla="*/ 723806 h 584"/>
                <a:gd name="T10" fmla="*/ 1114192 w 3112"/>
                <a:gd name="T11" fmla="*/ 650790 h 584"/>
                <a:gd name="T12" fmla="*/ 1460194 w 3112"/>
                <a:gd name="T13" fmla="*/ 571425 h 584"/>
                <a:gd name="T14" fmla="*/ 1831591 w 3112"/>
                <a:gd name="T15" fmla="*/ 485712 h 584"/>
                <a:gd name="T16" fmla="*/ 2225209 w 3112"/>
                <a:gd name="T17" fmla="*/ 403172 h 584"/>
                <a:gd name="T18" fmla="*/ 2628349 w 3112"/>
                <a:gd name="T19" fmla="*/ 320633 h 584"/>
                <a:gd name="T20" fmla="*/ 3041013 w 3112"/>
                <a:gd name="T21" fmla="*/ 244443 h 584"/>
                <a:gd name="T22" fmla="*/ 3450502 w 3112"/>
                <a:gd name="T23" fmla="*/ 171428 h 584"/>
                <a:gd name="T24" fmla="*/ 3653659 w 3112"/>
                <a:gd name="T25" fmla="*/ 139682 h 584"/>
                <a:gd name="T26" fmla="*/ 3850468 w 3112"/>
                <a:gd name="T27" fmla="*/ 107936 h 584"/>
                <a:gd name="T28" fmla="*/ 4047277 w 3112"/>
                <a:gd name="T29" fmla="*/ 82539 h 584"/>
                <a:gd name="T30" fmla="*/ 4237737 w 3112"/>
                <a:gd name="T31" fmla="*/ 57143 h 584"/>
                <a:gd name="T32" fmla="*/ 4425023 w 3112"/>
                <a:gd name="T33" fmla="*/ 38095 h 584"/>
                <a:gd name="T34" fmla="*/ 4602786 w 3112"/>
                <a:gd name="T35" fmla="*/ 22222 h 584"/>
                <a:gd name="T36" fmla="*/ 4774200 w 3112"/>
                <a:gd name="T37" fmla="*/ 9524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836AA6-ACBE-724B-8CBC-561CD5E95F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13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005-1FB2-2448-B27C-65F67F875A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1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2FF7E-35C7-954F-A3B3-29936A8F13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9108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AC570-D557-DD49-A0F7-1E29FDD16E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4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80EB-1C53-A54C-9325-4C7D93463A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76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388F-AE4B-7549-8D3F-9FE68C3496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4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461 w 2706"/>
                <a:gd name="T1" fmla="*/ 0 h 640"/>
                <a:gd name="T2" fmla="*/ 4286461 w 2706"/>
                <a:gd name="T3" fmla="*/ 0 h 640"/>
                <a:gd name="T4" fmla="*/ 4105477 w 2706"/>
                <a:gd name="T5" fmla="*/ 28579 h 640"/>
                <a:gd name="T6" fmla="*/ 3921318 w 2706"/>
                <a:gd name="T7" fmla="*/ 60334 h 640"/>
                <a:gd name="T8" fmla="*/ 3733983 w 2706"/>
                <a:gd name="T9" fmla="*/ 95264 h 640"/>
                <a:gd name="T10" fmla="*/ 3540299 w 2706"/>
                <a:gd name="T11" fmla="*/ 130194 h 640"/>
                <a:gd name="T12" fmla="*/ 3343439 w 2706"/>
                <a:gd name="T13" fmla="*/ 171476 h 640"/>
                <a:gd name="T14" fmla="*/ 3140229 w 2706"/>
                <a:gd name="T15" fmla="*/ 212757 h 640"/>
                <a:gd name="T16" fmla="*/ 2933844 w 2706"/>
                <a:gd name="T17" fmla="*/ 260389 h 640"/>
                <a:gd name="T18" fmla="*/ 2721109 w 2706"/>
                <a:gd name="T19" fmla="*/ 308021 h 640"/>
                <a:gd name="T20" fmla="*/ 2721109 w 2706"/>
                <a:gd name="T21" fmla="*/ 308021 h 640"/>
                <a:gd name="T22" fmla="*/ 2336915 w 2706"/>
                <a:gd name="T23" fmla="*/ 400110 h 640"/>
                <a:gd name="T24" fmla="*/ 1962246 w 2706"/>
                <a:gd name="T25" fmla="*/ 482672 h 640"/>
                <a:gd name="T26" fmla="*/ 1603454 w 2706"/>
                <a:gd name="T27" fmla="*/ 558884 h 640"/>
                <a:gd name="T28" fmla="*/ 1257362 w 2706"/>
                <a:gd name="T29" fmla="*/ 631920 h 640"/>
                <a:gd name="T30" fmla="*/ 927146 w 2706"/>
                <a:gd name="T31" fmla="*/ 695429 h 640"/>
                <a:gd name="T32" fmla="*/ 606455 w 2706"/>
                <a:gd name="T33" fmla="*/ 752588 h 640"/>
                <a:gd name="T34" fmla="*/ 298465 w 2706"/>
                <a:gd name="T35" fmla="*/ 806571 h 640"/>
                <a:gd name="T36" fmla="*/ 0 w 2706"/>
                <a:gd name="T37" fmla="*/ 854203 h 640"/>
                <a:gd name="T38" fmla="*/ 0 w 2706"/>
                <a:gd name="T39" fmla="*/ 854203 h 640"/>
                <a:gd name="T40" fmla="*/ 206385 w 2706"/>
                <a:gd name="T41" fmla="*/ 882782 h 640"/>
                <a:gd name="T42" fmla="*/ 403245 w 2706"/>
                <a:gd name="T43" fmla="*/ 908186 h 640"/>
                <a:gd name="T44" fmla="*/ 593754 w 2706"/>
                <a:gd name="T45" fmla="*/ 930414 h 640"/>
                <a:gd name="T46" fmla="*/ 781088 w 2706"/>
                <a:gd name="T47" fmla="*/ 949467 h 640"/>
                <a:gd name="T48" fmla="*/ 962072 w 2706"/>
                <a:gd name="T49" fmla="*/ 968520 h 640"/>
                <a:gd name="T50" fmla="*/ 1136706 w 2706"/>
                <a:gd name="T51" fmla="*/ 981222 h 640"/>
                <a:gd name="T52" fmla="*/ 1304989 w 2706"/>
                <a:gd name="T53" fmla="*/ 993924 h 640"/>
                <a:gd name="T54" fmla="*/ 1470097 w 2706"/>
                <a:gd name="T55" fmla="*/ 1003450 h 640"/>
                <a:gd name="T56" fmla="*/ 1632030 w 2706"/>
                <a:gd name="T57" fmla="*/ 1009801 h 640"/>
                <a:gd name="T58" fmla="*/ 1787613 w 2706"/>
                <a:gd name="T59" fmla="*/ 1012977 h 640"/>
                <a:gd name="T60" fmla="*/ 1936845 w 2706"/>
                <a:gd name="T61" fmla="*/ 1016152 h 640"/>
                <a:gd name="T62" fmla="*/ 2082902 w 2706"/>
                <a:gd name="T63" fmla="*/ 1016152 h 640"/>
                <a:gd name="T64" fmla="*/ 2225784 w 2706"/>
                <a:gd name="T65" fmla="*/ 1012977 h 640"/>
                <a:gd name="T66" fmla="*/ 2365491 w 2706"/>
                <a:gd name="T67" fmla="*/ 1009801 h 640"/>
                <a:gd name="T68" fmla="*/ 2498848 w 2706"/>
                <a:gd name="T69" fmla="*/ 1003450 h 640"/>
                <a:gd name="T70" fmla="*/ 2629029 w 2706"/>
                <a:gd name="T71" fmla="*/ 993924 h 640"/>
                <a:gd name="T72" fmla="*/ 2752860 w 2706"/>
                <a:gd name="T73" fmla="*/ 984397 h 640"/>
                <a:gd name="T74" fmla="*/ 2876691 w 2706"/>
                <a:gd name="T75" fmla="*/ 971695 h 640"/>
                <a:gd name="T76" fmla="*/ 2994172 w 2706"/>
                <a:gd name="T77" fmla="*/ 955818 h 640"/>
                <a:gd name="T78" fmla="*/ 3111653 w 2706"/>
                <a:gd name="T79" fmla="*/ 939941 h 640"/>
                <a:gd name="T80" fmla="*/ 3222783 w 2706"/>
                <a:gd name="T81" fmla="*/ 920888 h 640"/>
                <a:gd name="T82" fmla="*/ 3333914 w 2706"/>
                <a:gd name="T83" fmla="*/ 901835 h 640"/>
                <a:gd name="T84" fmla="*/ 3438694 w 2706"/>
                <a:gd name="T85" fmla="*/ 879607 h 640"/>
                <a:gd name="T86" fmla="*/ 3543474 w 2706"/>
                <a:gd name="T87" fmla="*/ 857378 h 640"/>
                <a:gd name="T88" fmla="*/ 3645079 w 2706"/>
                <a:gd name="T89" fmla="*/ 831974 h 640"/>
                <a:gd name="T90" fmla="*/ 3743509 w 2706"/>
                <a:gd name="T91" fmla="*/ 806571 h 640"/>
                <a:gd name="T92" fmla="*/ 3838764 w 2706"/>
                <a:gd name="T93" fmla="*/ 777991 h 640"/>
                <a:gd name="T94" fmla="*/ 3934018 w 2706"/>
                <a:gd name="T95" fmla="*/ 749412 h 640"/>
                <a:gd name="T96" fmla="*/ 4115002 w 2706"/>
                <a:gd name="T97" fmla="*/ 685903 h 640"/>
                <a:gd name="T98" fmla="*/ 4289636 w 2706"/>
                <a:gd name="T99" fmla="*/ 619218 h 640"/>
                <a:gd name="T100" fmla="*/ 4289636 w 2706"/>
                <a:gd name="T101" fmla="*/ 619218 h 640"/>
                <a:gd name="T102" fmla="*/ 4295986 w 2706"/>
                <a:gd name="T103" fmla="*/ 616042 h 640"/>
                <a:gd name="T104" fmla="*/ 4295986 w 2706"/>
                <a:gd name="T105" fmla="*/ 616042 h 640"/>
                <a:gd name="T106" fmla="*/ 4295986 w 2706"/>
                <a:gd name="T107" fmla="*/ 0 h 640"/>
                <a:gd name="T108" fmla="*/ 4295986 w 2706"/>
                <a:gd name="T109" fmla="*/ 0 h 640"/>
                <a:gd name="T110" fmla="*/ 4286461 w 2706"/>
                <a:gd name="T111" fmla="*/ 0 h 640"/>
                <a:gd name="T112" fmla="*/ 4286461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79020 w 5216"/>
                <a:gd name="T1" fmla="*/ 1131991 h 762"/>
                <a:gd name="T2" fmla="*/ 7910781 w 5216"/>
                <a:gd name="T3" fmla="*/ 1087599 h 762"/>
                <a:gd name="T4" fmla="*/ 7107640 w 5216"/>
                <a:gd name="T5" fmla="*/ 967107 h 762"/>
                <a:gd name="T6" fmla="*/ 6212439 w 5216"/>
                <a:gd name="T7" fmla="*/ 805394 h 762"/>
                <a:gd name="T8" fmla="*/ 5215656 w 5216"/>
                <a:gd name="T9" fmla="*/ 592948 h 762"/>
                <a:gd name="T10" fmla="*/ 4675996 w 5216"/>
                <a:gd name="T11" fmla="*/ 469285 h 762"/>
                <a:gd name="T12" fmla="*/ 4256965 w 5216"/>
                <a:gd name="T13" fmla="*/ 374159 h 762"/>
                <a:gd name="T14" fmla="*/ 3856982 w 5216"/>
                <a:gd name="T15" fmla="*/ 291718 h 762"/>
                <a:gd name="T16" fmla="*/ 3476046 w 5216"/>
                <a:gd name="T17" fmla="*/ 221959 h 762"/>
                <a:gd name="T18" fmla="*/ 3110981 w 5216"/>
                <a:gd name="T19" fmla="*/ 161713 h 762"/>
                <a:gd name="T20" fmla="*/ 2761790 w 5216"/>
                <a:gd name="T21" fmla="*/ 114150 h 762"/>
                <a:gd name="T22" fmla="*/ 2117372 w 5216"/>
                <a:gd name="T23" fmla="*/ 44392 h 762"/>
                <a:gd name="T24" fmla="*/ 1539618 w 5216"/>
                <a:gd name="T25" fmla="*/ 6342 h 762"/>
                <a:gd name="T26" fmla="*/ 1022180 w 5216"/>
                <a:gd name="T27" fmla="*/ 0 h 762"/>
                <a:gd name="T28" fmla="*/ 568230 w 5216"/>
                <a:gd name="T29" fmla="*/ 15854 h 762"/>
                <a:gd name="T30" fmla="*/ 174596 w 5216"/>
                <a:gd name="T31" fmla="*/ 50733 h 762"/>
                <a:gd name="T32" fmla="*/ 0 w 5216"/>
                <a:gd name="T33" fmla="*/ 76100 h 762"/>
                <a:gd name="T34" fmla="*/ 498392 w 5216"/>
                <a:gd name="T35" fmla="*/ 136346 h 762"/>
                <a:gd name="T36" fmla="*/ 1034878 w 5216"/>
                <a:gd name="T37" fmla="*/ 221959 h 762"/>
                <a:gd name="T38" fmla="*/ 1609457 w 5216"/>
                <a:gd name="T39" fmla="*/ 332938 h 762"/>
                <a:gd name="T40" fmla="*/ 2225304 w 5216"/>
                <a:gd name="T41" fmla="*/ 469285 h 762"/>
                <a:gd name="T42" fmla="*/ 2787185 w 5216"/>
                <a:gd name="T43" fmla="*/ 599289 h 762"/>
                <a:gd name="T44" fmla="*/ 3822063 w 5216"/>
                <a:gd name="T45" fmla="*/ 818077 h 762"/>
                <a:gd name="T46" fmla="*/ 4298234 w 5216"/>
                <a:gd name="T47" fmla="*/ 906861 h 762"/>
                <a:gd name="T48" fmla="*/ 4749008 w 5216"/>
                <a:gd name="T49" fmla="*/ 982961 h 762"/>
                <a:gd name="T50" fmla="*/ 5174388 w 5216"/>
                <a:gd name="T51" fmla="*/ 1049549 h 762"/>
                <a:gd name="T52" fmla="*/ 5574371 w 5216"/>
                <a:gd name="T53" fmla="*/ 1100282 h 762"/>
                <a:gd name="T54" fmla="*/ 5952133 w 5216"/>
                <a:gd name="T55" fmla="*/ 1144674 h 762"/>
                <a:gd name="T56" fmla="*/ 6307674 w 5216"/>
                <a:gd name="T57" fmla="*/ 1173212 h 762"/>
                <a:gd name="T58" fmla="*/ 6640993 w 5216"/>
                <a:gd name="T59" fmla="*/ 1195408 h 762"/>
                <a:gd name="T60" fmla="*/ 6958440 w 5216"/>
                <a:gd name="T61" fmla="*/ 1208091 h 762"/>
                <a:gd name="T62" fmla="*/ 7253666 w 5216"/>
                <a:gd name="T63" fmla="*/ 1208091 h 762"/>
                <a:gd name="T64" fmla="*/ 7533019 w 5216"/>
                <a:gd name="T65" fmla="*/ 1201749 h 762"/>
                <a:gd name="T66" fmla="*/ 7796500 w 5216"/>
                <a:gd name="T67" fmla="*/ 1185895 h 762"/>
                <a:gd name="T68" fmla="*/ 8044109 w 5216"/>
                <a:gd name="T69" fmla="*/ 1160528 h 762"/>
                <a:gd name="T70" fmla="*/ 8279020 w 5216"/>
                <a:gd name="T71" fmla="*/ 1131991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49 h 694"/>
                <a:gd name="T2" fmla="*/ 0 w 5144"/>
                <a:gd name="T3" fmla="*/ 111149 h 694"/>
                <a:gd name="T4" fmla="*/ 28572 w 5144"/>
                <a:gd name="T5" fmla="*/ 104797 h 694"/>
                <a:gd name="T6" fmla="*/ 114288 w 5144"/>
                <a:gd name="T7" fmla="*/ 88919 h 694"/>
                <a:gd name="T8" fmla="*/ 260322 w 5144"/>
                <a:gd name="T9" fmla="*/ 66689 h 694"/>
                <a:gd name="T10" fmla="*/ 355562 w 5144"/>
                <a:gd name="T11" fmla="*/ 53987 h 694"/>
                <a:gd name="T12" fmla="*/ 466675 w 5144"/>
                <a:gd name="T13" fmla="*/ 41284 h 694"/>
                <a:gd name="T14" fmla="*/ 590486 w 5144"/>
                <a:gd name="T15" fmla="*/ 31757 h 694"/>
                <a:gd name="T16" fmla="*/ 733346 w 5144"/>
                <a:gd name="T17" fmla="*/ 22230 h 694"/>
                <a:gd name="T18" fmla="*/ 888904 w 5144"/>
                <a:gd name="T19" fmla="*/ 12703 h 694"/>
                <a:gd name="T20" fmla="*/ 1063510 w 5144"/>
                <a:gd name="T21" fmla="*/ 6351 h 694"/>
                <a:gd name="T22" fmla="*/ 1253990 w 5144"/>
                <a:gd name="T23" fmla="*/ 3176 h 694"/>
                <a:gd name="T24" fmla="*/ 1460342 w 5144"/>
                <a:gd name="T25" fmla="*/ 0 h 694"/>
                <a:gd name="T26" fmla="*/ 1682568 w 5144"/>
                <a:gd name="T27" fmla="*/ 3176 h 694"/>
                <a:gd name="T28" fmla="*/ 1920668 w 5144"/>
                <a:gd name="T29" fmla="*/ 9527 h 694"/>
                <a:gd name="T30" fmla="*/ 2177815 w 5144"/>
                <a:gd name="T31" fmla="*/ 22230 h 694"/>
                <a:gd name="T32" fmla="*/ 2450836 w 5144"/>
                <a:gd name="T33" fmla="*/ 38108 h 694"/>
                <a:gd name="T34" fmla="*/ 2739729 w 5144"/>
                <a:gd name="T35" fmla="*/ 63514 h 694"/>
                <a:gd name="T36" fmla="*/ 3047671 w 5144"/>
                <a:gd name="T37" fmla="*/ 92095 h 694"/>
                <a:gd name="T38" fmla="*/ 3374661 w 5144"/>
                <a:gd name="T39" fmla="*/ 127027 h 694"/>
                <a:gd name="T40" fmla="*/ 3717524 w 5144"/>
                <a:gd name="T41" fmla="*/ 168311 h 694"/>
                <a:gd name="T42" fmla="*/ 4079435 w 5144"/>
                <a:gd name="T43" fmla="*/ 219122 h 694"/>
                <a:gd name="T44" fmla="*/ 4457219 w 5144"/>
                <a:gd name="T45" fmla="*/ 276284 h 694"/>
                <a:gd name="T46" fmla="*/ 4854051 w 5144"/>
                <a:gd name="T47" fmla="*/ 342973 h 694"/>
                <a:gd name="T48" fmla="*/ 5269931 w 5144"/>
                <a:gd name="T49" fmla="*/ 422365 h 694"/>
                <a:gd name="T50" fmla="*/ 5704859 w 5144"/>
                <a:gd name="T51" fmla="*/ 508108 h 694"/>
                <a:gd name="T52" fmla="*/ 6158835 w 5144"/>
                <a:gd name="T53" fmla="*/ 603379 h 694"/>
                <a:gd name="T54" fmla="*/ 6631859 w 5144"/>
                <a:gd name="T55" fmla="*/ 711352 h 694"/>
                <a:gd name="T56" fmla="*/ 7123931 w 5144"/>
                <a:gd name="T57" fmla="*/ 828852 h 694"/>
                <a:gd name="T58" fmla="*/ 7635051 w 5144"/>
                <a:gd name="T59" fmla="*/ 959055 h 694"/>
                <a:gd name="T60" fmla="*/ 8165219 w 5144"/>
                <a:gd name="T61" fmla="*/ 1101960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5827 h 584"/>
                <a:gd name="T2" fmla="*/ 0 w 3112"/>
                <a:gd name="T3" fmla="*/ 925827 h 584"/>
                <a:gd name="T4" fmla="*/ 142891 w 3112"/>
                <a:gd name="T5" fmla="*/ 887779 h 584"/>
                <a:gd name="T6" fmla="*/ 533460 w 3112"/>
                <a:gd name="T7" fmla="*/ 789489 h 584"/>
                <a:gd name="T8" fmla="*/ 803366 w 3112"/>
                <a:gd name="T9" fmla="*/ 722906 h 584"/>
                <a:gd name="T10" fmla="*/ 1114551 w 3112"/>
                <a:gd name="T11" fmla="*/ 649981 h 584"/>
                <a:gd name="T12" fmla="*/ 1460665 w 3112"/>
                <a:gd name="T13" fmla="*/ 570715 h 584"/>
                <a:gd name="T14" fmla="*/ 1832182 w 3112"/>
                <a:gd name="T15" fmla="*/ 485108 h 584"/>
                <a:gd name="T16" fmla="*/ 2225927 w 3112"/>
                <a:gd name="T17" fmla="*/ 402671 h 584"/>
                <a:gd name="T18" fmla="*/ 2629197 w 3112"/>
                <a:gd name="T19" fmla="*/ 320235 h 584"/>
                <a:gd name="T20" fmla="*/ 3041994 w 3112"/>
                <a:gd name="T21" fmla="*/ 244139 h 584"/>
                <a:gd name="T22" fmla="*/ 3451616 w 3112"/>
                <a:gd name="T23" fmla="*/ 171215 h 584"/>
                <a:gd name="T24" fmla="*/ 3654839 w 3112"/>
                <a:gd name="T25" fmla="*/ 139508 h 584"/>
                <a:gd name="T26" fmla="*/ 3851711 w 3112"/>
                <a:gd name="T27" fmla="*/ 107802 h 584"/>
                <a:gd name="T28" fmla="*/ 4048583 w 3112"/>
                <a:gd name="T29" fmla="*/ 82437 h 584"/>
                <a:gd name="T30" fmla="*/ 4239105 w 3112"/>
                <a:gd name="T31" fmla="*/ 57072 h 584"/>
                <a:gd name="T32" fmla="*/ 4426451 w 3112"/>
                <a:gd name="T33" fmla="*/ 38048 h 584"/>
                <a:gd name="T34" fmla="*/ 4604271 w 3112"/>
                <a:gd name="T35" fmla="*/ 22194 h 584"/>
                <a:gd name="T36" fmla="*/ 4775740 w 3112"/>
                <a:gd name="T37" fmla="*/ 9512 h 584"/>
                <a:gd name="T38" fmla="*/ 4940859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8B842A-B19E-0A4A-B3CD-056A3628A7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4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45 h 640"/>
                <a:gd name="T6" fmla="*/ 3920617 w 2706"/>
                <a:gd name="T7" fmla="*/ 60262 h 640"/>
                <a:gd name="T8" fmla="*/ 3733317 w 2706"/>
                <a:gd name="T9" fmla="*/ 95151 h 640"/>
                <a:gd name="T10" fmla="*/ 3539667 w 2706"/>
                <a:gd name="T11" fmla="*/ 130039 h 640"/>
                <a:gd name="T12" fmla="*/ 3342842 w 2706"/>
                <a:gd name="T13" fmla="*/ 171271 h 640"/>
                <a:gd name="T14" fmla="*/ 3139669 w 2706"/>
                <a:gd name="T15" fmla="*/ 212503 h 640"/>
                <a:gd name="T16" fmla="*/ 2933320 w 2706"/>
                <a:gd name="T17" fmla="*/ 260078 h 640"/>
                <a:gd name="T18" fmla="*/ 2720623 w 2706"/>
                <a:gd name="T19" fmla="*/ 307654 h 640"/>
                <a:gd name="T20" fmla="*/ 2720623 w 2706"/>
                <a:gd name="T21" fmla="*/ 307654 h 640"/>
                <a:gd name="T22" fmla="*/ 2336498 w 2706"/>
                <a:gd name="T23" fmla="*/ 399633 h 640"/>
                <a:gd name="T24" fmla="*/ 1961896 w 2706"/>
                <a:gd name="T25" fmla="*/ 482097 h 640"/>
                <a:gd name="T26" fmla="*/ 1603167 w 2706"/>
                <a:gd name="T27" fmla="*/ 558217 h 640"/>
                <a:gd name="T28" fmla="*/ 1257137 w 2706"/>
                <a:gd name="T29" fmla="*/ 631166 h 640"/>
                <a:gd name="T30" fmla="*/ 926980 w 2706"/>
                <a:gd name="T31" fmla="*/ 694600 h 640"/>
                <a:gd name="T32" fmla="*/ 606347 w 2706"/>
                <a:gd name="T33" fmla="*/ 751690 h 640"/>
                <a:gd name="T34" fmla="*/ 298411 w 2706"/>
                <a:gd name="T35" fmla="*/ 805609 h 640"/>
                <a:gd name="T36" fmla="*/ 0 w 2706"/>
                <a:gd name="T37" fmla="*/ 853184 h 640"/>
                <a:gd name="T38" fmla="*/ 0 w 2706"/>
                <a:gd name="T39" fmla="*/ 853184 h 640"/>
                <a:gd name="T40" fmla="*/ 206348 w 2706"/>
                <a:gd name="T41" fmla="*/ 881729 h 640"/>
                <a:gd name="T42" fmla="*/ 403173 w 2706"/>
                <a:gd name="T43" fmla="*/ 907103 h 640"/>
                <a:gd name="T44" fmla="*/ 593648 w 2706"/>
                <a:gd name="T45" fmla="*/ 929304 h 640"/>
                <a:gd name="T46" fmla="*/ 780949 w 2706"/>
                <a:gd name="T47" fmla="*/ 948335 h 640"/>
                <a:gd name="T48" fmla="*/ 961900 w 2706"/>
                <a:gd name="T49" fmla="*/ 967365 h 640"/>
                <a:gd name="T50" fmla="*/ 1136503 w 2706"/>
                <a:gd name="T51" fmla="*/ 980051 h 640"/>
                <a:gd name="T52" fmla="*/ 1304756 w 2706"/>
                <a:gd name="T53" fmla="*/ 992738 h 640"/>
                <a:gd name="T54" fmla="*/ 1469835 w 2706"/>
                <a:gd name="T55" fmla="*/ 1002253 h 640"/>
                <a:gd name="T56" fmla="*/ 1631739 w 2706"/>
                <a:gd name="T57" fmla="*/ 1008597 h 640"/>
                <a:gd name="T58" fmla="*/ 1787294 w 2706"/>
                <a:gd name="T59" fmla="*/ 1011768 h 640"/>
                <a:gd name="T60" fmla="*/ 1936499 w 2706"/>
                <a:gd name="T61" fmla="*/ 1014940 h 640"/>
                <a:gd name="T62" fmla="*/ 2082530 w 2706"/>
                <a:gd name="T63" fmla="*/ 1014940 h 640"/>
                <a:gd name="T64" fmla="*/ 2225387 w 2706"/>
                <a:gd name="T65" fmla="*/ 1011768 h 640"/>
                <a:gd name="T66" fmla="*/ 2365069 w 2706"/>
                <a:gd name="T67" fmla="*/ 1008597 h 640"/>
                <a:gd name="T68" fmla="*/ 2498402 w 2706"/>
                <a:gd name="T69" fmla="*/ 1002253 h 640"/>
                <a:gd name="T70" fmla="*/ 2628560 w 2706"/>
                <a:gd name="T71" fmla="*/ 992738 h 640"/>
                <a:gd name="T72" fmla="*/ 2752369 w 2706"/>
                <a:gd name="T73" fmla="*/ 983223 h 640"/>
                <a:gd name="T74" fmla="*/ 2876178 w 2706"/>
                <a:gd name="T75" fmla="*/ 970536 h 640"/>
                <a:gd name="T76" fmla="*/ 2993637 w 2706"/>
                <a:gd name="T77" fmla="*/ 954678 h 640"/>
                <a:gd name="T78" fmla="*/ 3111097 w 2706"/>
                <a:gd name="T79" fmla="*/ 938820 h 640"/>
                <a:gd name="T80" fmla="*/ 3222208 w 2706"/>
                <a:gd name="T81" fmla="*/ 919789 h 640"/>
                <a:gd name="T82" fmla="*/ 3333319 w 2706"/>
                <a:gd name="T83" fmla="*/ 900759 h 640"/>
                <a:gd name="T84" fmla="*/ 3438080 w 2706"/>
                <a:gd name="T85" fmla="*/ 878557 h 640"/>
                <a:gd name="T86" fmla="*/ 3542841 w 2706"/>
                <a:gd name="T87" fmla="*/ 856356 h 640"/>
                <a:gd name="T88" fmla="*/ 3644428 w 2706"/>
                <a:gd name="T89" fmla="*/ 830982 h 640"/>
                <a:gd name="T90" fmla="*/ 3742841 w 2706"/>
                <a:gd name="T91" fmla="*/ 805609 h 640"/>
                <a:gd name="T92" fmla="*/ 3838078 w 2706"/>
                <a:gd name="T93" fmla="*/ 777063 h 640"/>
                <a:gd name="T94" fmla="*/ 3933316 w 2706"/>
                <a:gd name="T95" fmla="*/ 748518 h 640"/>
                <a:gd name="T96" fmla="*/ 4114267 w 2706"/>
                <a:gd name="T97" fmla="*/ 685085 h 640"/>
                <a:gd name="T98" fmla="*/ 4288870 w 2706"/>
                <a:gd name="T99" fmla="*/ 618479 h 640"/>
                <a:gd name="T100" fmla="*/ 4288870 w 2706"/>
                <a:gd name="T101" fmla="*/ 618479 h 640"/>
                <a:gd name="T102" fmla="*/ 4295219 w 2706"/>
                <a:gd name="T103" fmla="*/ 615307 h 640"/>
                <a:gd name="T104" fmla="*/ 4295219 w 2706"/>
                <a:gd name="T105" fmla="*/ 615307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254 w 5216"/>
                <a:gd name="T1" fmla="*/ 1132754 h 762"/>
                <a:gd name="T2" fmla="*/ 7911960 w 5216"/>
                <a:gd name="T3" fmla="*/ 1088333 h 762"/>
                <a:gd name="T4" fmla="*/ 7108700 w 5216"/>
                <a:gd name="T5" fmla="*/ 967759 h 762"/>
                <a:gd name="T6" fmla="*/ 6213365 w 5216"/>
                <a:gd name="T7" fmla="*/ 805937 h 762"/>
                <a:gd name="T8" fmla="*/ 5216433 w 5216"/>
                <a:gd name="T9" fmla="*/ 593348 h 762"/>
                <a:gd name="T10" fmla="*/ 4676693 w 5216"/>
                <a:gd name="T11" fmla="*/ 469601 h 762"/>
                <a:gd name="T12" fmla="*/ 4257600 w 5216"/>
                <a:gd name="T13" fmla="*/ 374412 h 762"/>
                <a:gd name="T14" fmla="*/ 3857557 w 5216"/>
                <a:gd name="T15" fmla="*/ 291914 h 762"/>
                <a:gd name="T16" fmla="*/ 3476564 w 5216"/>
                <a:gd name="T17" fmla="*/ 222109 h 762"/>
                <a:gd name="T18" fmla="*/ 3111445 w 5216"/>
                <a:gd name="T19" fmla="*/ 161822 h 762"/>
                <a:gd name="T20" fmla="*/ 2762201 w 5216"/>
                <a:gd name="T21" fmla="*/ 114227 h 762"/>
                <a:gd name="T22" fmla="*/ 2117688 w 5216"/>
                <a:gd name="T23" fmla="*/ 44422 h 762"/>
                <a:gd name="T24" fmla="*/ 1539848 w 5216"/>
                <a:gd name="T25" fmla="*/ 6346 h 762"/>
                <a:gd name="T26" fmla="*/ 1022332 w 5216"/>
                <a:gd name="T27" fmla="*/ 0 h 762"/>
                <a:gd name="T28" fmla="*/ 568315 w 5216"/>
                <a:gd name="T29" fmla="*/ 15865 h 762"/>
                <a:gd name="T30" fmla="*/ 174622 w 5216"/>
                <a:gd name="T31" fmla="*/ 50768 h 762"/>
                <a:gd name="T32" fmla="*/ 0 w 5216"/>
                <a:gd name="T33" fmla="*/ 76152 h 762"/>
                <a:gd name="T34" fmla="*/ 498466 w 5216"/>
                <a:gd name="T35" fmla="*/ 136438 h 762"/>
                <a:gd name="T36" fmla="*/ 1035032 w 5216"/>
                <a:gd name="T37" fmla="*/ 222109 h 762"/>
                <a:gd name="T38" fmla="*/ 1609697 w 5216"/>
                <a:gd name="T39" fmla="*/ 333163 h 762"/>
                <a:gd name="T40" fmla="*/ 2225636 w 5216"/>
                <a:gd name="T41" fmla="*/ 469601 h 762"/>
                <a:gd name="T42" fmla="*/ 2787601 w 5216"/>
                <a:gd name="T43" fmla="*/ 599694 h 762"/>
                <a:gd name="T44" fmla="*/ 3822633 w 5216"/>
                <a:gd name="T45" fmla="*/ 818629 h 762"/>
                <a:gd name="T46" fmla="*/ 4298874 w 5216"/>
                <a:gd name="T47" fmla="*/ 907473 h 762"/>
                <a:gd name="T48" fmla="*/ 4749716 w 5216"/>
                <a:gd name="T49" fmla="*/ 983624 h 762"/>
                <a:gd name="T50" fmla="*/ 5175159 w 5216"/>
                <a:gd name="T51" fmla="*/ 1050257 h 762"/>
                <a:gd name="T52" fmla="*/ 5575202 w 5216"/>
                <a:gd name="T53" fmla="*/ 1101025 h 762"/>
                <a:gd name="T54" fmla="*/ 5953020 w 5216"/>
                <a:gd name="T55" fmla="*/ 1145446 h 762"/>
                <a:gd name="T56" fmla="*/ 6308614 w 5216"/>
                <a:gd name="T57" fmla="*/ 1174003 h 762"/>
                <a:gd name="T58" fmla="*/ 6641983 w 5216"/>
                <a:gd name="T59" fmla="*/ 1196214 h 762"/>
                <a:gd name="T60" fmla="*/ 6959477 w 5216"/>
                <a:gd name="T61" fmla="*/ 1208906 h 762"/>
                <a:gd name="T62" fmla="*/ 7254747 w 5216"/>
                <a:gd name="T63" fmla="*/ 1208906 h 762"/>
                <a:gd name="T64" fmla="*/ 7534142 w 5216"/>
                <a:gd name="T65" fmla="*/ 1202560 h 762"/>
                <a:gd name="T66" fmla="*/ 7797663 w 5216"/>
                <a:gd name="T67" fmla="*/ 1186695 h 762"/>
                <a:gd name="T68" fmla="*/ 8045308 w 5216"/>
                <a:gd name="T69" fmla="*/ 1161311 h 762"/>
                <a:gd name="T70" fmla="*/ 8280254 w 5216"/>
                <a:gd name="T71" fmla="*/ 113275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244 h 694"/>
                <a:gd name="T2" fmla="*/ 0 w 5144"/>
                <a:gd name="T3" fmla="*/ 111244 h 694"/>
                <a:gd name="T4" fmla="*/ 28568 w 5144"/>
                <a:gd name="T5" fmla="*/ 104887 h 694"/>
                <a:gd name="T6" fmla="*/ 114274 w 5144"/>
                <a:gd name="T7" fmla="*/ 88995 h 694"/>
                <a:gd name="T8" fmla="*/ 260290 w 5144"/>
                <a:gd name="T9" fmla="*/ 66746 h 694"/>
                <a:gd name="T10" fmla="*/ 355519 w 5144"/>
                <a:gd name="T11" fmla="*/ 54033 h 694"/>
                <a:gd name="T12" fmla="*/ 466618 w 5144"/>
                <a:gd name="T13" fmla="*/ 41319 h 694"/>
                <a:gd name="T14" fmla="*/ 590415 w 5144"/>
                <a:gd name="T15" fmla="*/ 31784 h 694"/>
                <a:gd name="T16" fmla="*/ 733257 w 5144"/>
                <a:gd name="T17" fmla="*/ 22249 h 694"/>
                <a:gd name="T18" fmla="*/ 888797 w 5144"/>
                <a:gd name="T19" fmla="*/ 12714 h 694"/>
                <a:gd name="T20" fmla="*/ 1063382 w 5144"/>
                <a:gd name="T21" fmla="*/ 6357 h 694"/>
                <a:gd name="T22" fmla="*/ 1253838 w 5144"/>
                <a:gd name="T23" fmla="*/ 3178 h 694"/>
                <a:gd name="T24" fmla="*/ 1460166 w 5144"/>
                <a:gd name="T25" fmla="*/ 0 h 694"/>
                <a:gd name="T26" fmla="*/ 1682365 w 5144"/>
                <a:gd name="T27" fmla="*/ 3178 h 694"/>
                <a:gd name="T28" fmla="*/ 1920435 w 5144"/>
                <a:gd name="T29" fmla="*/ 9535 h 694"/>
                <a:gd name="T30" fmla="*/ 2177552 w 5144"/>
                <a:gd name="T31" fmla="*/ 22249 h 694"/>
                <a:gd name="T32" fmla="*/ 2450539 w 5144"/>
                <a:gd name="T33" fmla="*/ 38141 h 694"/>
                <a:gd name="T34" fmla="*/ 2739398 w 5144"/>
                <a:gd name="T35" fmla="*/ 63568 h 694"/>
                <a:gd name="T36" fmla="*/ 3047302 w 5144"/>
                <a:gd name="T37" fmla="*/ 92173 h 694"/>
                <a:gd name="T38" fmla="*/ 3374253 w 5144"/>
                <a:gd name="T39" fmla="*/ 127136 h 694"/>
                <a:gd name="T40" fmla="*/ 3717074 w 5144"/>
                <a:gd name="T41" fmla="*/ 168455 h 694"/>
                <a:gd name="T42" fmla="*/ 4078941 w 5144"/>
                <a:gd name="T43" fmla="*/ 219309 h 694"/>
                <a:gd name="T44" fmla="*/ 4456680 w 5144"/>
                <a:gd name="T45" fmla="*/ 276520 h 694"/>
                <a:gd name="T46" fmla="*/ 4853464 w 5144"/>
                <a:gd name="T47" fmla="*/ 343266 h 694"/>
                <a:gd name="T48" fmla="*/ 5269294 w 5144"/>
                <a:gd name="T49" fmla="*/ 422726 h 694"/>
                <a:gd name="T50" fmla="*/ 5704169 w 5144"/>
                <a:gd name="T51" fmla="*/ 508543 h 694"/>
                <a:gd name="T52" fmla="*/ 6158090 w 5144"/>
                <a:gd name="T53" fmla="*/ 603894 h 694"/>
                <a:gd name="T54" fmla="*/ 6631057 w 5144"/>
                <a:gd name="T55" fmla="*/ 711960 h 694"/>
                <a:gd name="T56" fmla="*/ 7123069 w 5144"/>
                <a:gd name="T57" fmla="*/ 829560 h 694"/>
                <a:gd name="T58" fmla="*/ 7634127 w 5144"/>
                <a:gd name="T59" fmla="*/ 959874 h 694"/>
                <a:gd name="T60" fmla="*/ 8164231 w 5144"/>
                <a:gd name="T61" fmla="*/ 110290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6979 h 584"/>
                <a:gd name="T2" fmla="*/ 0 w 3112"/>
                <a:gd name="T3" fmla="*/ 926979 h 584"/>
                <a:gd name="T4" fmla="*/ 142845 w 3112"/>
                <a:gd name="T5" fmla="*/ 888884 h 584"/>
                <a:gd name="T6" fmla="*/ 533288 w 3112"/>
                <a:gd name="T7" fmla="*/ 790472 h 584"/>
                <a:gd name="T8" fmla="*/ 803107 w 3112"/>
                <a:gd name="T9" fmla="*/ 723806 h 584"/>
                <a:gd name="T10" fmla="*/ 1114192 w 3112"/>
                <a:gd name="T11" fmla="*/ 650790 h 584"/>
                <a:gd name="T12" fmla="*/ 1460194 w 3112"/>
                <a:gd name="T13" fmla="*/ 571425 h 584"/>
                <a:gd name="T14" fmla="*/ 1831591 w 3112"/>
                <a:gd name="T15" fmla="*/ 485712 h 584"/>
                <a:gd name="T16" fmla="*/ 2225209 w 3112"/>
                <a:gd name="T17" fmla="*/ 403172 h 584"/>
                <a:gd name="T18" fmla="*/ 2628349 w 3112"/>
                <a:gd name="T19" fmla="*/ 320633 h 584"/>
                <a:gd name="T20" fmla="*/ 3041013 w 3112"/>
                <a:gd name="T21" fmla="*/ 244443 h 584"/>
                <a:gd name="T22" fmla="*/ 3450502 w 3112"/>
                <a:gd name="T23" fmla="*/ 171428 h 584"/>
                <a:gd name="T24" fmla="*/ 3653659 w 3112"/>
                <a:gd name="T25" fmla="*/ 139682 h 584"/>
                <a:gd name="T26" fmla="*/ 3850468 w 3112"/>
                <a:gd name="T27" fmla="*/ 107936 h 584"/>
                <a:gd name="T28" fmla="*/ 4047277 w 3112"/>
                <a:gd name="T29" fmla="*/ 82539 h 584"/>
                <a:gd name="T30" fmla="*/ 4237737 w 3112"/>
                <a:gd name="T31" fmla="*/ 57143 h 584"/>
                <a:gd name="T32" fmla="*/ 4425023 w 3112"/>
                <a:gd name="T33" fmla="*/ 38095 h 584"/>
                <a:gd name="T34" fmla="*/ 4602786 w 3112"/>
                <a:gd name="T35" fmla="*/ 22222 h 584"/>
                <a:gd name="T36" fmla="*/ 4774200 w 3112"/>
                <a:gd name="T37" fmla="*/ 9524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A664BB-0DEB-AB42-9512-4A56EF2578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91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79 h 640"/>
                <a:gd name="T6" fmla="*/ 3920617 w 2706"/>
                <a:gd name="T7" fmla="*/ 60334 h 640"/>
                <a:gd name="T8" fmla="*/ 3733317 w 2706"/>
                <a:gd name="T9" fmla="*/ 95264 h 640"/>
                <a:gd name="T10" fmla="*/ 3539667 w 2706"/>
                <a:gd name="T11" fmla="*/ 130194 h 640"/>
                <a:gd name="T12" fmla="*/ 3342842 w 2706"/>
                <a:gd name="T13" fmla="*/ 171476 h 640"/>
                <a:gd name="T14" fmla="*/ 3139669 w 2706"/>
                <a:gd name="T15" fmla="*/ 212757 h 640"/>
                <a:gd name="T16" fmla="*/ 2933320 w 2706"/>
                <a:gd name="T17" fmla="*/ 260389 h 640"/>
                <a:gd name="T18" fmla="*/ 2720623 w 2706"/>
                <a:gd name="T19" fmla="*/ 308021 h 640"/>
                <a:gd name="T20" fmla="*/ 2720623 w 2706"/>
                <a:gd name="T21" fmla="*/ 308021 h 640"/>
                <a:gd name="T22" fmla="*/ 2336498 w 2706"/>
                <a:gd name="T23" fmla="*/ 400110 h 640"/>
                <a:gd name="T24" fmla="*/ 1961896 w 2706"/>
                <a:gd name="T25" fmla="*/ 482672 h 640"/>
                <a:gd name="T26" fmla="*/ 1603167 w 2706"/>
                <a:gd name="T27" fmla="*/ 558884 h 640"/>
                <a:gd name="T28" fmla="*/ 1257137 w 2706"/>
                <a:gd name="T29" fmla="*/ 631920 h 640"/>
                <a:gd name="T30" fmla="*/ 926980 w 2706"/>
                <a:gd name="T31" fmla="*/ 695429 h 640"/>
                <a:gd name="T32" fmla="*/ 606347 w 2706"/>
                <a:gd name="T33" fmla="*/ 752588 h 640"/>
                <a:gd name="T34" fmla="*/ 298411 w 2706"/>
                <a:gd name="T35" fmla="*/ 806571 h 640"/>
                <a:gd name="T36" fmla="*/ 0 w 2706"/>
                <a:gd name="T37" fmla="*/ 854203 h 640"/>
                <a:gd name="T38" fmla="*/ 0 w 2706"/>
                <a:gd name="T39" fmla="*/ 854203 h 640"/>
                <a:gd name="T40" fmla="*/ 206348 w 2706"/>
                <a:gd name="T41" fmla="*/ 882782 h 640"/>
                <a:gd name="T42" fmla="*/ 403173 w 2706"/>
                <a:gd name="T43" fmla="*/ 908186 h 640"/>
                <a:gd name="T44" fmla="*/ 593648 w 2706"/>
                <a:gd name="T45" fmla="*/ 930414 h 640"/>
                <a:gd name="T46" fmla="*/ 780949 w 2706"/>
                <a:gd name="T47" fmla="*/ 949467 h 640"/>
                <a:gd name="T48" fmla="*/ 961900 w 2706"/>
                <a:gd name="T49" fmla="*/ 968520 h 640"/>
                <a:gd name="T50" fmla="*/ 1136503 w 2706"/>
                <a:gd name="T51" fmla="*/ 981222 h 640"/>
                <a:gd name="T52" fmla="*/ 1304756 w 2706"/>
                <a:gd name="T53" fmla="*/ 993924 h 640"/>
                <a:gd name="T54" fmla="*/ 1469835 w 2706"/>
                <a:gd name="T55" fmla="*/ 1003450 h 640"/>
                <a:gd name="T56" fmla="*/ 1631739 w 2706"/>
                <a:gd name="T57" fmla="*/ 1009801 h 640"/>
                <a:gd name="T58" fmla="*/ 1787294 w 2706"/>
                <a:gd name="T59" fmla="*/ 1012977 h 640"/>
                <a:gd name="T60" fmla="*/ 1936499 w 2706"/>
                <a:gd name="T61" fmla="*/ 1016152 h 640"/>
                <a:gd name="T62" fmla="*/ 2082530 w 2706"/>
                <a:gd name="T63" fmla="*/ 1016152 h 640"/>
                <a:gd name="T64" fmla="*/ 2225387 w 2706"/>
                <a:gd name="T65" fmla="*/ 1012977 h 640"/>
                <a:gd name="T66" fmla="*/ 2365069 w 2706"/>
                <a:gd name="T67" fmla="*/ 1009801 h 640"/>
                <a:gd name="T68" fmla="*/ 2498402 w 2706"/>
                <a:gd name="T69" fmla="*/ 1003450 h 640"/>
                <a:gd name="T70" fmla="*/ 2628560 w 2706"/>
                <a:gd name="T71" fmla="*/ 993924 h 640"/>
                <a:gd name="T72" fmla="*/ 2752369 w 2706"/>
                <a:gd name="T73" fmla="*/ 984397 h 640"/>
                <a:gd name="T74" fmla="*/ 2876178 w 2706"/>
                <a:gd name="T75" fmla="*/ 971695 h 640"/>
                <a:gd name="T76" fmla="*/ 2993637 w 2706"/>
                <a:gd name="T77" fmla="*/ 955818 h 640"/>
                <a:gd name="T78" fmla="*/ 3111097 w 2706"/>
                <a:gd name="T79" fmla="*/ 939941 h 640"/>
                <a:gd name="T80" fmla="*/ 3222208 w 2706"/>
                <a:gd name="T81" fmla="*/ 920888 h 640"/>
                <a:gd name="T82" fmla="*/ 3333319 w 2706"/>
                <a:gd name="T83" fmla="*/ 901835 h 640"/>
                <a:gd name="T84" fmla="*/ 3438080 w 2706"/>
                <a:gd name="T85" fmla="*/ 879607 h 640"/>
                <a:gd name="T86" fmla="*/ 3542841 w 2706"/>
                <a:gd name="T87" fmla="*/ 857378 h 640"/>
                <a:gd name="T88" fmla="*/ 3644428 w 2706"/>
                <a:gd name="T89" fmla="*/ 831974 h 640"/>
                <a:gd name="T90" fmla="*/ 3742841 w 2706"/>
                <a:gd name="T91" fmla="*/ 806571 h 640"/>
                <a:gd name="T92" fmla="*/ 3838078 w 2706"/>
                <a:gd name="T93" fmla="*/ 777991 h 640"/>
                <a:gd name="T94" fmla="*/ 3933316 w 2706"/>
                <a:gd name="T95" fmla="*/ 749412 h 640"/>
                <a:gd name="T96" fmla="*/ 4114267 w 2706"/>
                <a:gd name="T97" fmla="*/ 685903 h 640"/>
                <a:gd name="T98" fmla="*/ 4288870 w 2706"/>
                <a:gd name="T99" fmla="*/ 619218 h 640"/>
                <a:gd name="T100" fmla="*/ 4288870 w 2706"/>
                <a:gd name="T101" fmla="*/ 619218 h 640"/>
                <a:gd name="T102" fmla="*/ 4295219 w 2706"/>
                <a:gd name="T103" fmla="*/ 616042 h 640"/>
                <a:gd name="T104" fmla="*/ 4295219 w 2706"/>
                <a:gd name="T105" fmla="*/ 616042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254 w 5216"/>
                <a:gd name="T1" fmla="*/ 1131992 h 762"/>
                <a:gd name="T2" fmla="*/ 7911960 w 5216"/>
                <a:gd name="T3" fmla="*/ 1087600 h 762"/>
                <a:gd name="T4" fmla="*/ 7108700 w 5216"/>
                <a:gd name="T5" fmla="*/ 967108 h 762"/>
                <a:gd name="T6" fmla="*/ 6213365 w 5216"/>
                <a:gd name="T7" fmla="*/ 805395 h 762"/>
                <a:gd name="T8" fmla="*/ 5216433 w 5216"/>
                <a:gd name="T9" fmla="*/ 592948 h 762"/>
                <a:gd name="T10" fmla="*/ 4676693 w 5216"/>
                <a:gd name="T11" fmla="*/ 469285 h 762"/>
                <a:gd name="T12" fmla="*/ 4257600 w 5216"/>
                <a:gd name="T13" fmla="*/ 374160 h 762"/>
                <a:gd name="T14" fmla="*/ 3857557 w 5216"/>
                <a:gd name="T15" fmla="*/ 291718 h 762"/>
                <a:gd name="T16" fmla="*/ 3476564 w 5216"/>
                <a:gd name="T17" fmla="*/ 221959 h 762"/>
                <a:gd name="T18" fmla="*/ 3111445 w 5216"/>
                <a:gd name="T19" fmla="*/ 161713 h 762"/>
                <a:gd name="T20" fmla="*/ 2762201 w 5216"/>
                <a:gd name="T21" fmla="*/ 114150 h 762"/>
                <a:gd name="T22" fmla="*/ 2117688 w 5216"/>
                <a:gd name="T23" fmla="*/ 44392 h 762"/>
                <a:gd name="T24" fmla="*/ 1539848 w 5216"/>
                <a:gd name="T25" fmla="*/ 6342 h 762"/>
                <a:gd name="T26" fmla="*/ 1022332 w 5216"/>
                <a:gd name="T27" fmla="*/ 0 h 762"/>
                <a:gd name="T28" fmla="*/ 568315 w 5216"/>
                <a:gd name="T29" fmla="*/ 15854 h 762"/>
                <a:gd name="T30" fmla="*/ 174622 w 5216"/>
                <a:gd name="T31" fmla="*/ 50734 h 762"/>
                <a:gd name="T32" fmla="*/ 0 w 5216"/>
                <a:gd name="T33" fmla="*/ 76100 h 762"/>
                <a:gd name="T34" fmla="*/ 498466 w 5216"/>
                <a:gd name="T35" fmla="*/ 136346 h 762"/>
                <a:gd name="T36" fmla="*/ 1035032 w 5216"/>
                <a:gd name="T37" fmla="*/ 221959 h 762"/>
                <a:gd name="T38" fmla="*/ 1609697 w 5216"/>
                <a:gd name="T39" fmla="*/ 332939 h 762"/>
                <a:gd name="T40" fmla="*/ 2225636 w 5216"/>
                <a:gd name="T41" fmla="*/ 469285 h 762"/>
                <a:gd name="T42" fmla="*/ 2787601 w 5216"/>
                <a:gd name="T43" fmla="*/ 599290 h 762"/>
                <a:gd name="T44" fmla="*/ 3822633 w 5216"/>
                <a:gd name="T45" fmla="*/ 818078 h 762"/>
                <a:gd name="T46" fmla="*/ 4298874 w 5216"/>
                <a:gd name="T47" fmla="*/ 906862 h 762"/>
                <a:gd name="T48" fmla="*/ 4749716 w 5216"/>
                <a:gd name="T49" fmla="*/ 982962 h 762"/>
                <a:gd name="T50" fmla="*/ 5175159 w 5216"/>
                <a:gd name="T51" fmla="*/ 1049550 h 762"/>
                <a:gd name="T52" fmla="*/ 5575202 w 5216"/>
                <a:gd name="T53" fmla="*/ 1100283 h 762"/>
                <a:gd name="T54" fmla="*/ 5953020 w 5216"/>
                <a:gd name="T55" fmla="*/ 1144675 h 762"/>
                <a:gd name="T56" fmla="*/ 6308614 w 5216"/>
                <a:gd name="T57" fmla="*/ 1173213 h 762"/>
                <a:gd name="T58" fmla="*/ 6641983 w 5216"/>
                <a:gd name="T59" fmla="*/ 1195409 h 762"/>
                <a:gd name="T60" fmla="*/ 6959477 w 5216"/>
                <a:gd name="T61" fmla="*/ 1208092 h 762"/>
                <a:gd name="T62" fmla="*/ 7254747 w 5216"/>
                <a:gd name="T63" fmla="*/ 1208092 h 762"/>
                <a:gd name="T64" fmla="*/ 7534142 w 5216"/>
                <a:gd name="T65" fmla="*/ 1201750 h 762"/>
                <a:gd name="T66" fmla="*/ 7797663 w 5216"/>
                <a:gd name="T67" fmla="*/ 1185896 h 762"/>
                <a:gd name="T68" fmla="*/ 8045308 w 5216"/>
                <a:gd name="T69" fmla="*/ 1160529 h 762"/>
                <a:gd name="T70" fmla="*/ 8280254 w 5216"/>
                <a:gd name="T71" fmla="*/ 1131992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49 h 694"/>
                <a:gd name="T2" fmla="*/ 0 w 5144"/>
                <a:gd name="T3" fmla="*/ 111149 h 694"/>
                <a:gd name="T4" fmla="*/ 28568 w 5144"/>
                <a:gd name="T5" fmla="*/ 104797 h 694"/>
                <a:gd name="T6" fmla="*/ 114274 w 5144"/>
                <a:gd name="T7" fmla="*/ 88919 h 694"/>
                <a:gd name="T8" fmla="*/ 260290 w 5144"/>
                <a:gd name="T9" fmla="*/ 66689 h 694"/>
                <a:gd name="T10" fmla="*/ 355519 w 5144"/>
                <a:gd name="T11" fmla="*/ 53987 h 694"/>
                <a:gd name="T12" fmla="*/ 466618 w 5144"/>
                <a:gd name="T13" fmla="*/ 41284 h 694"/>
                <a:gd name="T14" fmla="*/ 590415 w 5144"/>
                <a:gd name="T15" fmla="*/ 31757 h 694"/>
                <a:gd name="T16" fmla="*/ 733257 w 5144"/>
                <a:gd name="T17" fmla="*/ 22230 h 694"/>
                <a:gd name="T18" fmla="*/ 888797 w 5144"/>
                <a:gd name="T19" fmla="*/ 12703 h 694"/>
                <a:gd name="T20" fmla="*/ 1063382 w 5144"/>
                <a:gd name="T21" fmla="*/ 6351 h 694"/>
                <a:gd name="T22" fmla="*/ 1253838 w 5144"/>
                <a:gd name="T23" fmla="*/ 3176 h 694"/>
                <a:gd name="T24" fmla="*/ 1460166 w 5144"/>
                <a:gd name="T25" fmla="*/ 0 h 694"/>
                <a:gd name="T26" fmla="*/ 1682365 w 5144"/>
                <a:gd name="T27" fmla="*/ 3176 h 694"/>
                <a:gd name="T28" fmla="*/ 1920435 w 5144"/>
                <a:gd name="T29" fmla="*/ 9527 h 694"/>
                <a:gd name="T30" fmla="*/ 2177552 w 5144"/>
                <a:gd name="T31" fmla="*/ 22230 h 694"/>
                <a:gd name="T32" fmla="*/ 2450539 w 5144"/>
                <a:gd name="T33" fmla="*/ 38108 h 694"/>
                <a:gd name="T34" fmla="*/ 2739398 w 5144"/>
                <a:gd name="T35" fmla="*/ 63514 h 694"/>
                <a:gd name="T36" fmla="*/ 3047302 w 5144"/>
                <a:gd name="T37" fmla="*/ 92095 h 694"/>
                <a:gd name="T38" fmla="*/ 3374253 w 5144"/>
                <a:gd name="T39" fmla="*/ 127027 h 694"/>
                <a:gd name="T40" fmla="*/ 3717074 w 5144"/>
                <a:gd name="T41" fmla="*/ 168311 h 694"/>
                <a:gd name="T42" fmla="*/ 4078941 w 5144"/>
                <a:gd name="T43" fmla="*/ 219122 h 694"/>
                <a:gd name="T44" fmla="*/ 4456680 w 5144"/>
                <a:gd name="T45" fmla="*/ 276284 h 694"/>
                <a:gd name="T46" fmla="*/ 4853464 w 5144"/>
                <a:gd name="T47" fmla="*/ 342973 h 694"/>
                <a:gd name="T48" fmla="*/ 5269294 w 5144"/>
                <a:gd name="T49" fmla="*/ 422365 h 694"/>
                <a:gd name="T50" fmla="*/ 5704169 w 5144"/>
                <a:gd name="T51" fmla="*/ 508108 h 694"/>
                <a:gd name="T52" fmla="*/ 6158090 w 5144"/>
                <a:gd name="T53" fmla="*/ 603379 h 694"/>
                <a:gd name="T54" fmla="*/ 6631057 w 5144"/>
                <a:gd name="T55" fmla="*/ 711352 h 694"/>
                <a:gd name="T56" fmla="*/ 7123069 w 5144"/>
                <a:gd name="T57" fmla="*/ 828852 h 694"/>
                <a:gd name="T58" fmla="*/ 7634127 w 5144"/>
                <a:gd name="T59" fmla="*/ 959055 h 694"/>
                <a:gd name="T60" fmla="*/ 8164231 w 5144"/>
                <a:gd name="T61" fmla="*/ 1101960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5827 h 584"/>
                <a:gd name="T2" fmla="*/ 0 w 3112"/>
                <a:gd name="T3" fmla="*/ 925827 h 584"/>
                <a:gd name="T4" fmla="*/ 142845 w 3112"/>
                <a:gd name="T5" fmla="*/ 887779 h 584"/>
                <a:gd name="T6" fmla="*/ 533288 w 3112"/>
                <a:gd name="T7" fmla="*/ 789489 h 584"/>
                <a:gd name="T8" fmla="*/ 803107 w 3112"/>
                <a:gd name="T9" fmla="*/ 722906 h 584"/>
                <a:gd name="T10" fmla="*/ 1114192 w 3112"/>
                <a:gd name="T11" fmla="*/ 649981 h 584"/>
                <a:gd name="T12" fmla="*/ 1460194 w 3112"/>
                <a:gd name="T13" fmla="*/ 570715 h 584"/>
                <a:gd name="T14" fmla="*/ 1831591 w 3112"/>
                <a:gd name="T15" fmla="*/ 485108 h 584"/>
                <a:gd name="T16" fmla="*/ 2225209 w 3112"/>
                <a:gd name="T17" fmla="*/ 402671 h 584"/>
                <a:gd name="T18" fmla="*/ 2628349 w 3112"/>
                <a:gd name="T19" fmla="*/ 320235 h 584"/>
                <a:gd name="T20" fmla="*/ 3041013 w 3112"/>
                <a:gd name="T21" fmla="*/ 244139 h 584"/>
                <a:gd name="T22" fmla="*/ 3450502 w 3112"/>
                <a:gd name="T23" fmla="*/ 171215 h 584"/>
                <a:gd name="T24" fmla="*/ 3653659 w 3112"/>
                <a:gd name="T25" fmla="*/ 139508 h 584"/>
                <a:gd name="T26" fmla="*/ 3850468 w 3112"/>
                <a:gd name="T27" fmla="*/ 107802 h 584"/>
                <a:gd name="T28" fmla="*/ 4047277 w 3112"/>
                <a:gd name="T29" fmla="*/ 82437 h 584"/>
                <a:gd name="T30" fmla="*/ 4237737 w 3112"/>
                <a:gd name="T31" fmla="*/ 57072 h 584"/>
                <a:gd name="T32" fmla="*/ 4425023 w 3112"/>
                <a:gd name="T33" fmla="*/ 38048 h 584"/>
                <a:gd name="T34" fmla="*/ 4602786 w 3112"/>
                <a:gd name="T35" fmla="*/ 22194 h 584"/>
                <a:gd name="T36" fmla="*/ 4774200 w 3112"/>
                <a:gd name="T37" fmla="*/ 9512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4BD503-6E50-DE41-988B-CB77662BA9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82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461 w 2706"/>
                <a:gd name="T1" fmla="*/ 0 h 640"/>
                <a:gd name="T2" fmla="*/ 4286461 w 2706"/>
                <a:gd name="T3" fmla="*/ 0 h 640"/>
                <a:gd name="T4" fmla="*/ 4105477 w 2706"/>
                <a:gd name="T5" fmla="*/ 28579 h 640"/>
                <a:gd name="T6" fmla="*/ 3921318 w 2706"/>
                <a:gd name="T7" fmla="*/ 60334 h 640"/>
                <a:gd name="T8" fmla="*/ 3733983 w 2706"/>
                <a:gd name="T9" fmla="*/ 95264 h 640"/>
                <a:gd name="T10" fmla="*/ 3540299 w 2706"/>
                <a:gd name="T11" fmla="*/ 130194 h 640"/>
                <a:gd name="T12" fmla="*/ 3343439 w 2706"/>
                <a:gd name="T13" fmla="*/ 171476 h 640"/>
                <a:gd name="T14" fmla="*/ 3140229 w 2706"/>
                <a:gd name="T15" fmla="*/ 212757 h 640"/>
                <a:gd name="T16" fmla="*/ 2933844 w 2706"/>
                <a:gd name="T17" fmla="*/ 260389 h 640"/>
                <a:gd name="T18" fmla="*/ 2721109 w 2706"/>
                <a:gd name="T19" fmla="*/ 308021 h 640"/>
                <a:gd name="T20" fmla="*/ 2721109 w 2706"/>
                <a:gd name="T21" fmla="*/ 308021 h 640"/>
                <a:gd name="T22" fmla="*/ 2336915 w 2706"/>
                <a:gd name="T23" fmla="*/ 400110 h 640"/>
                <a:gd name="T24" fmla="*/ 1962246 w 2706"/>
                <a:gd name="T25" fmla="*/ 482672 h 640"/>
                <a:gd name="T26" fmla="*/ 1603454 w 2706"/>
                <a:gd name="T27" fmla="*/ 558884 h 640"/>
                <a:gd name="T28" fmla="*/ 1257362 w 2706"/>
                <a:gd name="T29" fmla="*/ 631920 h 640"/>
                <a:gd name="T30" fmla="*/ 927146 w 2706"/>
                <a:gd name="T31" fmla="*/ 695429 h 640"/>
                <a:gd name="T32" fmla="*/ 606455 w 2706"/>
                <a:gd name="T33" fmla="*/ 752588 h 640"/>
                <a:gd name="T34" fmla="*/ 298465 w 2706"/>
                <a:gd name="T35" fmla="*/ 806571 h 640"/>
                <a:gd name="T36" fmla="*/ 0 w 2706"/>
                <a:gd name="T37" fmla="*/ 854203 h 640"/>
                <a:gd name="T38" fmla="*/ 0 w 2706"/>
                <a:gd name="T39" fmla="*/ 854203 h 640"/>
                <a:gd name="T40" fmla="*/ 206385 w 2706"/>
                <a:gd name="T41" fmla="*/ 882782 h 640"/>
                <a:gd name="T42" fmla="*/ 403245 w 2706"/>
                <a:gd name="T43" fmla="*/ 908186 h 640"/>
                <a:gd name="T44" fmla="*/ 593754 w 2706"/>
                <a:gd name="T45" fmla="*/ 930414 h 640"/>
                <a:gd name="T46" fmla="*/ 781088 w 2706"/>
                <a:gd name="T47" fmla="*/ 949467 h 640"/>
                <a:gd name="T48" fmla="*/ 962072 w 2706"/>
                <a:gd name="T49" fmla="*/ 968520 h 640"/>
                <a:gd name="T50" fmla="*/ 1136706 w 2706"/>
                <a:gd name="T51" fmla="*/ 981222 h 640"/>
                <a:gd name="T52" fmla="*/ 1304989 w 2706"/>
                <a:gd name="T53" fmla="*/ 993924 h 640"/>
                <a:gd name="T54" fmla="*/ 1470097 w 2706"/>
                <a:gd name="T55" fmla="*/ 1003450 h 640"/>
                <a:gd name="T56" fmla="*/ 1632030 w 2706"/>
                <a:gd name="T57" fmla="*/ 1009801 h 640"/>
                <a:gd name="T58" fmla="*/ 1787613 w 2706"/>
                <a:gd name="T59" fmla="*/ 1012977 h 640"/>
                <a:gd name="T60" fmla="*/ 1936845 w 2706"/>
                <a:gd name="T61" fmla="*/ 1016152 h 640"/>
                <a:gd name="T62" fmla="*/ 2082902 w 2706"/>
                <a:gd name="T63" fmla="*/ 1016152 h 640"/>
                <a:gd name="T64" fmla="*/ 2225784 w 2706"/>
                <a:gd name="T65" fmla="*/ 1012977 h 640"/>
                <a:gd name="T66" fmla="*/ 2365491 w 2706"/>
                <a:gd name="T67" fmla="*/ 1009801 h 640"/>
                <a:gd name="T68" fmla="*/ 2498848 w 2706"/>
                <a:gd name="T69" fmla="*/ 1003450 h 640"/>
                <a:gd name="T70" fmla="*/ 2629029 w 2706"/>
                <a:gd name="T71" fmla="*/ 993924 h 640"/>
                <a:gd name="T72" fmla="*/ 2752860 w 2706"/>
                <a:gd name="T73" fmla="*/ 984397 h 640"/>
                <a:gd name="T74" fmla="*/ 2876691 w 2706"/>
                <a:gd name="T75" fmla="*/ 971695 h 640"/>
                <a:gd name="T76" fmla="*/ 2994172 w 2706"/>
                <a:gd name="T77" fmla="*/ 955818 h 640"/>
                <a:gd name="T78" fmla="*/ 3111653 w 2706"/>
                <a:gd name="T79" fmla="*/ 939941 h 640"/>
                <a:gd name="T80" fmla="*/ 3222783 w 2706"/>
                <a:gd name="T81" fmla="*/ 920888 h 640"/>
                <a:gd name="T82" fmla="*/ 3333914 w 2706"/>
                <a:gd name="T83" fmla="*/ 901835 h 640"/>
                <a:gd name="T84" fmla="*/ 3438694 w 2706"/>
                <a:gd name="T85" fmla="*/ 879607 h 640"/>
                <a:gd name="T86" fmla="*/ 3543474 w 2706"/>
                <a:gd name="T87" fmla="*/ 857378 h 640"/>
                <a:gd name="T88" fmla="*/ 3645079 w 2706"/>
                <a:gd name="T89" fmla="*/ 831974 h 640"/>
                <a:gd name="T90" fmla="*/ 3743509 w 2706"/>
                <a:gd name="T91" fmla="*/ 806571 h 640"/>
                <a:gd name="T92" fmla="*/ 3838764 w 2706"/>
                <a:gd name="T93" fmla="*/ 777991 h 640"/>
                <a:gd name="T94" fmla="*/ 3934018 w 2706"/>
                <a:gd name="T95" fmla="*/ 749412 h 640"/>
                <a:gd name="T96" fmla="*/ 4115002 w 2706"/>
                <a:gd name="T97" fmla="*/ 685903 h 640"/>
                <a:gd name="T98" fmla="*/ 4289636 w 2706"/>
                <a:gd name="T99" fmla="*/ 619218 h 640"/>
                <a:gd name="T100" fmla="*/ 4289636 w 2706"/>
                <a:gd name="T101" fmla="*/ 619218 h 640"/>
                <a:gd name="T102" fmla="*/ 4295986 w 2706"/>
                <a:gd name="T103" fmla="*/ 616042 h 640"/>
                <a:gd name="T104" fmla="*/ 4295986 w 2706"/>
                <a:gd name="T105" fmla="*/ 616042 h 640"/>
                <a:gd name="T106" fmla="*/ 4295986 w 2706"/>
                <a:gd name="T107" fmla="*/ 0 h 640"/>
                <a:gd name="T108" fmla="*/ 4295986 w 2706"/>
                <a:gd name="T109" fmla="*/ 0 h 640"/>
                <a:gd name="T110" fmla="*/ 4286461 w 2706"/>
                <a:gd name="T111" fmla="*/ 0 h 640"/>
                <a:gd name="T112" fmla="*/ 4286461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79020 w 5216"/>
                <a:gd name="T1" fmla="*/ 1131991 h 762"/>
                <a:gd name="T2" fmla="*/ 7910781 w 5216"/>
                <a:gd name="T3" fmla="*/ 1087599 h 762"/>
                <a:gd name="T4" fmla="*/ 7107640 w 5216"/>
                <a:gd name="T5" fmla="*/ 967107 h 762"/>
                <a:gd name="T6" fmla="*/ 6212439 w 5216"/>
                <a:gd name="T7" fmla="*/ 805394 h 762"/>
                <a:gd name="T8" fmla="*/ 5215656 w 5216"/>
                <a:gd name="T9" fmla="*/ 592948 h 762"/>
                <a:gd name="T10" fmla="*/ 4675996 w 5216"/>
                <a:gd name="T11" fmla="*/ 469285 h 762"/>
                <a:gd name="T12" fmla="*/ 4256965 w 5216"/>
                <a:gd name="T13" fmla="*/ 374159 h 762"/>
                <a:gd name="T14" fmla="*/ 3856982 w 5216"/>
                <a:gd name="T15" fmla="*/ 291718 h 762"/>
                <a:gd name="T16" fmla="*/ 3476046 w 5216"/>
                <a:gd name="T17" fmla="*/ 221959 h 762"/>
                <a:gd name="T18" fmla="*/ 3110981 w 5216"/>
                <a:gd name="T19" fmla="*/ 161713 h 762"/>
                <a:gd name="T20" fmla="*/ 2761790 w 5216"/>
                <a:gd name="T21" fmla="*/ 114150 h 762"/>
                <a:gd name="T22" fmla="*/ 2117372 w 5216"/>
                <a:gd name="T23" fmla="*/ 44392 h 762"/>
                <a:gd name="T24" fmla="*/ 1539618 w 5216"/>
                <a:gd name="T25" fmla="*/ 6342 h 762"/>
                <a:gd name="T26" fmla="*/ 1022180 w 5216"/>
                <a:gd name="T27" fmla="*/ 0 h 762"/>
                <a:gd name="T28" fmla="*/ 568230 w 5216"/>
                <a:gd name="T29" fmla="*/ 15854 h 762"/>
                <a:gd name="T30" fmla="*/ 174596 w 5216"/>
                <a:gd name="T31" fmla="*/ 50733 h 762"/>
                <a:gd name="T32" fmla="*/ 0 w 5216"/>
                <a:gd name="T33" fmla="*/ 76100 h 762"/>
                <a:gd name="T34" fmla="*/ 498392 w 5216"/>
                <a:gd name="T35" fmla="*/ 136346 h 762"/>
                <a:gd name="T36" fmla="*/ 1034878 w 5216"/>
                <a:gd name="T37" fmla="*/ 221959 h 762"/>
                <a:gd name="T38" fmla="*/ 1609457 w 5216"/>
                <a:gd name="T39" fmla="*/ 332938 h 762"/>
                <a:gd name="T40" fmla="*/ 2225304 w 5216"/>
                <a:gd name="T41" fmla="*/ 469285 h 762"/>
                <a:gd name="T42" fmla="*/ 2787185 w 5216"/>
                <a:gd name="T43" fmla="*/ 599289 h 762"/>
                <a:gd name="T44" fmla="*/ 3822063 w 5216"/>
                <a:gd name="T45" fmla="*/ 818077 h 762"/>
                <a:gd name="T46" fmla="*/ 4298234 w 5216"/>
                <a:gd name="T47" fmla="*/ 906861 h 762"/>
                <a:gd name="T48" fmla="*/ 4749008 w 5216"/>
                <a:gd name="T49" fmla="*/ 982961 h 762"/>
                <a:gd name="T50" fmla="*/ 5174388 w 5216"/>
                <a:gd name="T51" fmla="*/ 1049549 h 762"/>
                <a:gd name="T52" fmla="*/ 5574371 w 5216"/>
                <a:gd name="T53" fmla="*/ 1100282 h 762"/>
                <a:gd name="T54" fmla="*/ 5952133 w 5216"/>
                <a:gd name="T55" fmla="*/ 1144674 h 762"/>
                <a:gd name="T56" fmla="*/ 6307674 w 5216"/>
                <a:gd name="T57" fmla="*/ 1173212 h 762"/>
                <a:gd name="T58" fmla="*/ 6640993 w 5216"/>
                <a:gd name="T59" fmla="*/ 1195408 h 762"/>
                <a:gd name="T60" fmla="*/ 6958440 w 5216"/>
                <a:gd name="T61" fmla="*/ 1208091 h 762"/>
                <a:gd name="T62" fmla="*/ 7253666 w 5216"/>
                <a:gd name="T63" fmla="*/ 1208091 h 762"/>
                <a:gd name="T64" fmla="*/ 7533019 w 5216"/>
                <a:gd name="T65" fmla="*/ 1201749 h 762"/>
                <a:gd name="T66" fmla="*/ 7796500 w 5216"/>
                <a:gd name="T67" fmla="*/ 1185895 h 762"/>
                <a:gd name="T68" fmla="*/ 8044109 w 5216"/>
                <a:gd name="T69" fmla="*/ 1160528 h 762"/>
                <a:gd name="T70" fmla="*/ 8279020 w 5216"/>
                <a:gd name="T71" fmla="*/ 1131991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49 h 694"/>
                <a:gd name="T2" fmla="*/ 0 w 5144"/>
                <a:gd name="T3" fmla="*/ 111149 h 694"/>
                <a:gd name="T4" fmla="*/ 28572 w 5144"/>
                <a:gd name="T5" fmla="*/ 104797 h 694"/>
                <a:gd name="T6" fmla="*/ 114288 w 5144"/>
                <a:gd name="T7" fmla="*/ 88919 h 694"/>
                <a:gd name="T8" fmla="*/ 260322 w 5144"/>
                <a:gd name="T9" fmla="*/ 66689 h 694"/>
                <a:gd name="T10" fmla="*/ 355562 w 5144"/>
                <a:gd name="T11" fmla="*/ 53987 h 694"/>
                <a:gd name="T12" fmla="*/ 466675 w 5144"/>
                <a:gd name="T13" fmla="*/ 41284 h 694"/>
                <a:gd name="T14" fmla="*/ 590486 w 5144"/>
                <a:gd name="T15" fmla="*/ 31757 h 694"/>
                <a:gd name="T16" fmla="*/ 733346 w 5144"/>
                <a:gd name="T17" fmla="*/ 22230 h 694"/>
                <a:gd name="T18" fmla="*/ 888904 w 5144"/>
                <a:gd name="T19" fmla="*/ 12703 h 694"/>
                <a:gd name="T20" fmla="*/ 1063510 w 5144"/>
                <a:gd name="T21" fmla="*/ 6351 h 694"/>
                <a:gd name="T22" fmla="*/ 1253990 w 5144"/>
                <a:gd name="T23" fmla="*/ 3176 h 694"/>
                <a:gd name="T24" fmla="*/ 1460342 w 5144"/>
                <a:gd name="T25" fmla="*/ 0 h 694"/>
                <a:gd name="T26" fmla="*/ 1682568 w 5144"/>
                <a:gd name="T27" fmla="*/ 3176 h 694"/>
                <a:gd name="T28" fmla="*/ 1920668 w 5144"/>
                <a:gd name="T29" fmla="*/ 9527 h 694"/>
                <a:gd name="T30" fmla="*/ 2177815 w 5144"/>
                <a:gd name="T31" fmla="*/ 22230 h 694"/>
                <a:gd name="T32" fmla="*/ 2450836 w 5144"/>
                <a:gd name="T33" fmla="*/ 38108 h 694"/>
                <a:gd name="T34" fmla="*/ 2739729 w 5144"/>
                <a:gd name="T35" fmla="*/ 63514 h 694"/>
                <a:gd name="T36" fmla="*/ 3047671 w 5144"/>
                <a:gd name="T37" fmla="*/ 92095 h 694"/>
                <a:gd name="T38" fmla="*/ 3374661 w 5144"/>
                <a:gd name="T39" fmla="*/ 127027 h 694"/>
                <a:gd name="T40" fmla="*/ 3717524 w 5144"/>
                <a:gd name="T41" fmla="*/ 168311 h 694"/>
                <a:gd name="T42" fmla="*/ 4079435 w 5144"/>
                <a:gd name="T43" fmla="*/ 219122 h 694"/>
                <a:gd name="T44" fmla="*/ 4457219 w 5144"/>
                <a:gd name="T45" fmla="*/ 276284 h 694"/>
                <a:gd name="T46" fmla="*/ 4854051 w 5144"/>
                <a:gd name="T47" fmla="*/ 342973 h 694"/>
                <a:gd name="T48" fmla="*/ 5269931 w 5144"/>
                <a:gd name="T49" fmla="*/ 422365 h 694"/>
                <a:gd name="T50" fmla="*/ 5704859 w 5144"/>
                <a:gd name="T51" fmla="*/ 508108 h 694"/>
                <a:gd name="T52" fmla="*/ 6158835 w 5144"/>
                <a:gd name="T53" fmla="*/ 603379 h 694"/>
                <a:gd name="T54" fmla="*/ 6631859 w 5144"/>
                <a:gd name="T55" fmla="*/ 711352 h 694"/>
                <a:gd name="T56" fmla="*/ 7123931 w 5144"/>
                <a:gd name="T57" fmla="*/ 828852 h 694"/>
                <a:gd name="T58" fmla="*/ 7635051 w 5144"/>
                <a:gd name="T59" fmla="*/ 959055 h 694"/>
                <a:gd name="T60" fmla="*/ 8165219 w 5144"/>
                <a:gd name="T61" fmla="*/ 1101960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5827 h 584"/>
                <a:gd name="T2" fmla="*/ 0 w 3112"/>
                <a:gd name="T3" fmla="*/ 925827 h 584"/>
                <a:gd name="T4" fmla="*/ 142891 w 3112"/>
                <a:gd name="T5" fmla="*/ 887779 h 584"/>
                <a:gd name="T6" fmla="*/ 533460 w 3112"/>
                <a:gd name="T7" fmla="*/ 789489 h 584"/>
                <a:gd name="T8" fmla="*/ 803366 w 3112"/>
                <a:gd name="T9" fmla="*/ 722906 h 584"/>
                <a:gd name="T10" fmla="*/ 1114551 w 3112"/>
                <a:gd name="T11" fmla="*/ 649981 h 584"/>
                <a:gd name="T12" fmla="*/ 1460665 w 3112"/>
                <a:gd name="T13" fmla="*/ 570715 h 584"/>
                <a:gd name="T14" fmla="*/ 1832182 w 3112"/>
                <a:gd name="T15" fmla="*/ 485108 h 584"/>
                <a:gd name="T16" fmla="*/ 2225927 w 3112"/>
                <a:gd name="T17" fmla="*/ 402671 h 584"/>
                <a:gd name="T18" fmla="*/ 2629197 w 3112"/>
                <a:gd name="T19" fmla="*/ 320235 h 584"/>
                <a:gd name="T20" fmla="*/ 3041994 w 3112"/>
                <a:gd name="T21" fmla="*/ 244139 h 584"/>
                <a:gd name="T22" fmla="*/ 3451616 w 3112"/>
                <a:gd name="T23" fmla="*/ 171215 h 584"/>
                <a:gd name="T24" fmla="*/ 3654839 w 3112"/>
                <a:gd name="T25" fmla="*/ 139508 h 584"/>
                <a:gd name="T26" fmla="*/ 3851711 w 3112"/>
                <a:gd name="T27" fmla="*/ 107802 h 584"/>
                <a:gd name="T28" fmla="*/ 4048583 w 3112"/>
                <a:gd name="T29" fmla="*/ 82437 h 584"/>
                <a:gd name="T30" fmla="*/ 4239105 w 3112"/>
                <a:gd name="T31" fmla="*/ 57072 h 584"/>
                <a:gd name="T32" fmla="*/ 4426451 w 3112"/>
                <a:gd name="T33" fmla="*/ 38048 h 584"/>
                <a:gd name="T34" fmla="*/ 4604271 w 3112"/>
                <a:gd name="T35" fmla="*/ 22194 h 584"/>
                <a:gd name="T36" fmla="*/ 4775740 w 3112"/>
                <a:gd name="T37" fmla="*/ 9512 h 584"/>
                <a:gd name="T38" fmla="*/ 4940859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FF6D39D-7C46-0E4A-BA4E-D186EE184E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0" r:id="rId2"/>
    <p:sldLayoutId id="2147484356" r:id="rId3"/>
    <p:sldLayoutId id="2147484351" r:id="rId4"/>
    <p:sldLayoutId id="2147484352" r:id="rId5"/>
    <p:sldLayoutId id="2147484353" r:id="rId6"/>
    <p:sldLayoutId id="2147484357" r:id="rId7"/>
    <p:sldLayoutId id="2147484358" r:id="rId8"/>
    <p:sldLayoutId id="2147484359" r:id="rId9"/>
    <p:sldLayoutId id="2147484354" r:id="rId10"/>
    <p:sldLayoutId id="2147484360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pitchFamily="-1" charset="-128"/>
          <a:cs typeface="ＭＳ Ｐゴシック" pitchFamily="-1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400" kern="1200">
          <a:solidFill>
            <a:schemeClr val="tx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762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200"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2pPr>
      <a:lvl3pPr marL="85566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2000"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3pPr>
      <a:lvl4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4pPr>
      <a:lvl5pPr marL="1462088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charset="0"/>
        <a:buChar char=""/>
        <a:defRPr sz="1600"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269875" y="2744788"/>
            <a:ext cx="8515350" cy="19812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fr-CH" sz="36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  <a:t>Formation continue modulaire</a:t>
            </a:r>
            <a:br>
              <a:rPr lang="fr-CH" sz="36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36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  <a:t>des installateurs électriciens </a:t>
            </a:r>
            <a:br>
              <a:rPr lang="fr-CH" sz="36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36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  <a:t>de Genève</a:t>
            </a:r>
            <a:r>
              <a:rPr lang="fr-CH" sz="32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fr-CH" sz="3200">
                <a:solidFill>
                  <a:srgbClr val="AC0075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3200">
                <a:solidFill>
                  <a:srgbClr val="AC0075"/>
                </a:solidFill>
                <a:latin typeface="Avenir 85 Heavy" charset="0"/>
                <a:ea typeface="ＭＳ Ｐゴシック" charset="0"/>
                <a:cs typeface="Arial" charset="0"/>
              </a:rPr>
              <a:t/>
            </a:r>
            <a:br>
              <a:rPr lang="fr-CH" sz="3200">
                <a:solidFill>
                  <a:srgbClr val="AC0075"/>
                </a:solidFill>
                <a:latin typeface="Avenir 85 Heavy" charset="0"/>
                <a:ea typeface="ＭＳ Ｐゴシック" charset="0"/>
                <a:cs typeface="Arial" charset="0"/>
              </a:rPr>
            </a:br>
            <a: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Chef de chantier électricien</a:t>
            </a:r>
            <a:b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Chargé d’affaires électricien</a:t>
            </a:r>
            <a:b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fr-CH"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fr-CH" sz="1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Décembre 2015</a:t>
            </a:r>
            <a:endParaRPr lang="fr-FR" sz="14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15362" name="Image 1" descr="logo fond blanc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Image 2" descr="Logo CIEG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3125788"/>
            <a:ext cx="22685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ous-titre 2"/>
          <p:cNvSpPr txBox="1">
            <a:spLocks/>
          </p:cNvSpPr>
          <p:nvPr/>
        </p:nvSpPr>
        <p:spPr bwMode="auto">
          <a:xfrm>
            <a:off x="3054350" y="5670550"/>
            <a:ext cx="3173413" cy="854075"/>
          </a:xfrm>
          <a:prstGeom prst="rect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buFont typeface="Arial" pitchFamily="-1" charset="0"/>
              <a:buNone/>
              <a:defRPr/>
            </a:pPr>
            <a:r>
              <a:rPr lang="fr-FR" sz="1300" b="1" dirty="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CFC - Electricien de montage 3 ans</a:t>
            </a:r>
          </a:p>
          <a:p>
            <a:pPr algn="ctr">
              <a:spcBef>
                <a:spcPct val="20000"/>
              </a:spcBef>
              <a:buFont typeface="Arial" pitchFamily="-1" charset="0"/>
              <a:buNone/>
              <a:defRPr/>
            </a:pPr>
            <a:r>
              <a:rPr lang="fr-FR" sz="1300" b="1" dirty="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CFC - Installateur-électricien 4 ans</a:t>
            </a:r>
          </a:p>
          <a:p>
            <a:pPr algn="ctr">
              <a:spcBef>
                <a:spcPct val="20000"/>
              </a:spcBef>
              <a:buFont typeface="Arial" pitchFamily="-1" charset="0"/>
              <a:buNone/>
              <a:defRPr/>
            </a:pPr>
            <a:r>
              <a:rPr lang="fr-FR" sz="1300" b="1" dirty="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Ou titre équivalent</a:t>
            </a:r>
          </a:p>
        </p:txBody>
      </p:sp>
      <p:sp>
        <p:nvSpPr>
          <p:cNvPr id="17411" name="ZoneTexte 17"/>
          <p:cNvSpPr txBox="1">
            <a:spLocks noChangeArrowheads="1"/>
          </p:cNvSpPr>
          <p:nvPr/>
        </p:nvSpPr>
        <p:spPr bwMode="auto">
          <a:xfrm>
            <a:off x="76200" y="320675"/>
            <a:ext cx="899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>
                <a:solidFill>
                  <a:srgbClr val="AC0075"/>
                </a:solidFill>
                <a:cs typeface="Arial" charset="0"/>
              </a:rPr>
              <a:t>La formation des installateurs électriciens</a:t>
            </a:r>
          </a:p>
        </p:txBody>
      </p:sp>
      <p:cxnSp>
        <p:nvCxnSpPr>
          <p:cNvPr id="21" name="Connecteur droit 20"/>
          <p:cNvCxnSpPr>
            <a:cxnSpLocks noChangeShapeType="1"/>
          </p:cNvCxnSpPr>
          <p:nvPr/>
        </p:nvCxnSpPr>
        <p:spPr bwMode="auto">
          <a:xfrm>
            <a:off x="207963" y="5662613"/>
            <a:ext cx="8839200" cy="1587"/>
          </a:xfrm>
          <a:prstGeom prst="line">
            <a:avLst/>
          </a:prstGeom>
          <a:noFill/>
          <a:ln w="25400">
            <a:solidFill>
              <a:srgbClr val="B3A2C7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24" name="Connecteur droit 23"/>
          <p:cNvCxnSpPr>
            <a:cxnSpLocks noChangeShapeType="1"/>
          </p:cNvCxnSpPr>
          <p:nvPr/>
        </p:nvCxnSpPr>
        <p:spPr bwMode="auto">
          <a:xfrm rot="10800000">
            <a:off x="152400" y="2806700"/>
            <a:ext cx="8839200" cy="0"/>
          </a:xfrm>
          <a:prstGeom prst="line">
            <a:avLst/>
          </a:prstGeom>
          <a:noFill/>
          <a:ln w="25400">
            <a:solidFill>
              <a:srgbClr val="D9969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5" name="ZoneTexte 24"/>
          <p:cNvSpPr txBox="1"/>
          <p:nvPr/>
        </p:nvSpPr>
        <p:spPr>
          <a:xfrm>
            <a:off x="207963" y="5664200"/>
            <a:ext cx="2611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Formation initiale (apprentissage)</a:t>
            </a:r>
          </a:p>
        </p:txBody>
      </p:sp>
      <p:sp>
        <p:nvSpPr>
          <p:cNvPr id="17415" name="ZoneTexte 28"/>
          <p:cNvSpPr txBox="1">
            <a:spLocks noChangeArrowheads="1"/>
          </p:cNvSpPr>
          <p:nvPr/>
        </p:nvSpPr>
        <p:spPr bwMode="auto">
          <a:xfrm>
            <a:off x="152400" y="2498725"/>
            <a:ext cx="2008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400">
                <a:solidFill>
                  <a:srgbClr val="953735"/>
                </a:solidFill>
                <a:cs typeface="Arial" charset="0"/>
              </a:rPr>
              <a:t>Formation supérieure</a:t>
            </a:r>
          </a:p>
        </p:txBody>
      </p:sp>
      <p:grpSp>
        <p:nvGrpSpPr>
          <p:cNvPr id="17416" name="Grouper 4"/>
          <p:cNvGrpSpPr>
            <a:grpSpLocks/>
          </p:cNvGrpSpPr>
          <p:nvPr/>
        </p:nvGrpSpPr>
        <p:grpSpPr bwMode="auto">
          <a:xfrm>
            <a:off x="685800" y="1196975"/>
            <a:ext cx="8077200" cy="1023938"/>
            <a:chOff x="685800" y="1196975"/>
            <a:chExt cx="8077200" cy="1023938"/>
          </a:xfrm>
        </p:grpSpPr>
        <p:grpSp>
          <p:nvGrpSpPr>
            <p:cNvPr id="17424" name="Grouper 22"/>
            <p:cNvGrpSpPr>
              <a:grpSpLocks/>
            </p:cNvGrpSpPr>
            <p:nvPr/>
          </p:nvGrpSpPr>
          <p:grpSpPr bwMode="auto">
            <a:xfrm>
              <a:off x="685800" y="1196975"/>
              <a:ext cx="2460625" cy="971550"/>
              <a:chOff x="762000" y="1882775"/>
              <a:chExt cx="2460625" cy="971253"/>
            </a:xfrm>
          </p:grpSpPr>
          <p:sp>
            <p:nvSpPr>
              <p:cNvPr id="13" name="Rogner un rectangle à un seul coin 12"/>
              <p:cNvSpPr>
                <a:spLocks noChangeArrowheads="1"/>
              </p:cNvSpPr>
              <p:nvPr/>
            </p:nvSpPr>
            <p:spPr bwMode="auto">
              <a:xfrm>
                <a:off x="762000" y="1882775"/>
                <a:ext cx="2057400" cy="464996"/>
              </a:xfrm>
              <a:custGeom>
                <a:avLst/>
                <a:gdLst>
                  <a:gd name="T0" fmla="*/ 2057400 w 2057400"/>
                  <a:gd name="T1" fmla="*/ 232569 h 465138"/>
                  <a:gd name="T2" fmla="*/ 1028700 w 2057400"/>
                  <a:gd name="T3" fmla="*/ 465138 h 465138"/>
                  <a:gd name="T4" fmla="*/ 0 w 2057400"/>
                  <a:gd name="T5" fmla="*/ 232569 h 465138"/>
                  <a:gd name="T6" fmla="*/ 1028700 w 2057400"/>
                  <a:gd name="T7" fmla="*/ 0 h 465138"/>
                  <a:gd name="T8" fmla="*/ 0 60000 65536"/>
                  <a:gd name="T9" fmla="*/ 1 60000 65536"/>
                  <a:gd name="T10" fmla="*/ 2 60000 65536"/>
                  <a:gd name="T11" fmla="*/ 3 60000 65536"/>
                  <a:gd name="T12" fmla="*/ 0 w 2057400"/>
                  <a:gd name="T13" fmla="*/ 38762 h 465138"/>
                  <a:gd name="T14" fmla="*/ 2018638 w 2057400"/>
                  <a:gd name="T15" fmla="*/ 465138 h 46513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57400" h="465138">
                    <a:moveTo>
                      <a:pt x="0" y="0"/>
                    </a:moveTo>
                    <a:lnTo>
                      <a:pt x="1979875" y="0"/>
                    </a:lnTo>
                    <a:lnTo>
                      <a:pt x="2057400" y="77525"/>
                    </a:lnTo>
                    <a:lnTo>
                      <a:pt x="2057400" y="465138"/>
                    </a:lnTo>
                    <a:lnTo>
                      <a:pt x="0" y="46513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5E5"/>
                  </a:gs>
                  <a:gs pos="64999">
                    <a:srgbClr val="FFBEBD"/>
                  </a:gs>
                  <a:gs pos="100000">
                    <a:srgbClr val="FFA2A1"/>
                  </a:gs>
                </a:gsLst>
                <a:lin ang="5400000" scaled="1"/>
              </a:gradFill>
              <a:ln w="9525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fr-FR" sz="1400" b="1" dirty="0">
                    <a:solidFill>
                      <a:srgbClr val="000000"/>
                    </a:solidFill>
                    <a:cs typeface="Arial" charset="0"/>
                  </a:rPr>
                  <a:t>Conseiller en sécurité (brevet)</a:t>
                </a:r>
                <a:endParaRPr lang="fr-FR" sz="1200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8" name="ZoneTexte 37"/>
              <p:cNvSpPr txBox="1"/>
              <p:nvPr/>
            </p:nvSpPr>
            <p:spPr>
              <a:xfrm>
                <a:off x="838200" y="2392207"/>
                <a:ext cx="1778000" cy="461821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fr-FR" sz="1200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ea typeface="ＭＳ Ｐゴシック" charset="-128"/>
                    <a:cs typeface="Arial" pitchFamily="34" charset="0"/>
                  </a:rPr>
                  <a:t>2 ans de pratique</a:t>
                </a:r>
              </a:p>
              <a:p>
                <a:pPr>
                  <a:defRPr/>
                </a:pPr>
                <a:r>
                  <a:rPr lang="fr-FR" sz="1200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ea typeface="ＭＳ Ｐゴシック" charset="-128"/>
                    <a:cs typeface="Arial" pitchFamily="34" charset="0"/>
                  </a:rPr>
                  <a:t>y compris la formation</a:t>
                </a:r>
              </a:p>
            </p:txBody>
          </p:sp>
          <p:sp>
            <p:nvSpPr>
              <p:cNvPr id="43" name="Flèche vers la droite 42"/>
              <p:cNvSpPr>
                <a:spLocks noChangeArrowheads="1"/>
              </p:cNvSpPr>
              <p:nvPr/>
            </p:nvSpPr>
            <p:spPr bwMode="auto">
              <a:xfrm>
                <a:off x="2743200" y="2528690"/>
                <a:ext cx="479425" cy="287249"/>
              </a:xfrm>
              <a:prstGeom prst="rightArrow">
                <a:avLst>
                  <a:gd name="adj1" fmla="val 50000"/>
                  <a:gd name="adj2" fmla="val 50001"/>
                </a:avLst>
              </a:prstGeom>
              <a:solidFill>
                <a:srgbClr val="E6B9B8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Avenir 55 Roman" pitchFamily="2" charset="0"/>
                  <a:ea typeface="+mn-ea"/>
                  <a:cs typeface="Arial"/>
                </a:endParaRPr>
              </a:p>
            </p:txBody>
          </p:sp>
        </p:grpSp>
        <p:grpSp>
          <p:nvGrpSpPr>
            <p:cNvPr id="17425" name="Grouper 30"/>
            <p:cNvGrpSpPr>
              <a:grpSpLocks/>
            </p:cNvGrpSpPr>
            <p:nvPr/>
          </p:nvGrpSpPr>
          <p:grpSpPr bwMode="auto">
            <a:xfrm>
              <a:off x="3074988" y="1220788"/>
              <a:ext cx="2887662" cy="976312"/>
              <a:chOff x="3200400" y="1882775"/>
              <a:chExt cx="2887663" cy="976313"/>
            </a:xfrm>
          </p:grpSpPr>
          <p:sp>
            <p:nvSpPr>
              <p:cNvPr id="14" name="Rogner un rectangle à un seul coin 13"/>
              <p:cNvSpPr>
                <a:spLocks noChangeArrowheads="1"/>
              </p:cNvSpPr>
              <p:nvPr/>
            </p:nvSpPr>
            <p:spPr bwMode="auto">
              <a:xfrm>
                <a:off x="3200400" y="1882775"/>
                <a:ext cx="2408238" cy="465137"/>
              </a:xfrm>
              <a:custGeom>
                <a:avLst/>
                <a:gdLst>
                  <a:gd name="T0" fmla="*/ 2408238 w 2408238"/>
                  <a:gd name="T1" fmla="*/ 232569 h 465138"/>
                  <a:gd name="T2" fmla="*/ 1204119 w 2408238"/>
                  <a:gd name="T3" fmla="*/ 465138 h 465138"/>
                  <a:gd name="T4" fmla="*/ 0 w 2408238"/>
                  <a:gd name="T5" fmla="*/ 232569 h 465138"/>
                  <a:gd name="T6" fmla="*/ 1204119 w 2408238"/>
                  <a:gd name="T7" fmla="*/ 0 h 465138"/>
                  <a:gd name="T8" fmla="*/ 0 60000 65536"/>
                  <a:gd name="T9" fmla="*/ 1 60000 65536"/>
                  <a:gd name="T10" fmla="*/ 2 60000 65536"/>
                  <a:gd name="T11" fmla="*/ 3 60000 65536"/>
                  <a:gd name="T12" fmla="*/ 0 w 2408238"/>
                  <a:gd name="T13" fmla="*/ 38762 h 465138"/>
                  <a:gd name="T14" fmla="*/ 2369476 w 2408238"/>
                  <a:gd name="T15" fmla="*/ 465138 h 46513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8238" h="465138">
                    <a:moveTo>
                      <a:pt x="0" y="0"/>
                    </a:moveTo>
                    <a:lnTo>
                      <a:pt x="2330713" y="0"/>
                    </a:lnTo>
                    <a:lnTo>
                      <a:pt x="2408238" y="77525"/>
                    </a:lnTo>
                    <a:lnTo>
                      <a:pt x="2408238" y="465138"/>
                    </a:lnTo>
                    <a:lnTo>
                      <a:pt x="0" y="46513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5E5"/>
                  </a:gs>
                  <a:gs pos="64999">
                    <a:srgbClr val="FFBEBD"/>
                  </a:gs>
                  <a:gs pos="100000">
                    <a:srgbClr val="FFA2A1"/>
                  </a:gs>
                </a:gsLst>
                <a:lin ang="5400000" scaled="1"/>
              </a:gradFill>
              <a:ln w="9525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fr-FR" sz="1400" b="1" dirty="0">
                    <a:solidFill>
                      <a:srgbClr val="000000"/>
                    </a:solidFill>
                    <a:latin typeface="Arial" pitchFamily="34" charset="0"/>
                    <a:ea typeface="ＭＳ Ｐゴシック" charset="-128"/>
                    <a:cs typeface="Arial" pitchFamily="34" charset="0"/>
                  </a:rPr>
                  <a:t>Electricien chef de projet (brevet)</a:t>
                </a:r>
              </a:p>
            </p:txBody>
          </p:sp>
          <p:sp>
            <p:nvSpPr>
              <p:cNvPr id="44" name="Flèche vers la droite 43"/>
              <p:cNvSpPr>
                <a:spLocks noChangeArrowheads="1"/>
              </p:cNvSpPr>
              <p:nvPr/>
            </p:nvSpPr>
            <p:spPr bwMode="auto">
              <a:xfrm>
                <a:off x="5608638" y="2538413"/>
                <a:ext cx="479425" cy="287338"/>
              </a:xfrm>
              <a:prstGeom prst="rightArrow">
                <a:avLst>
                  <a:gd name="adj1" fmla="val 50000"/>
                  <a:gd name="adj2" fmla="val 50001"/>
                </a:avLst>
              </a:prstGeom>
              <a:solidFill>
                <a:srgbClr val="E6B9B8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Avenir 55 Roman" pitchFamily="2" charset="0"/>
                  <a:ea typeface="+mn-ea"/>
                  <a:cs typeface="Arial"/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3346450" y="2392363"/>
                <a:ext cx="1981201" cy="466725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fr-FR" sz="1200" dirty="0">
                    <a:solidFill>
                      <a:srgbClr val="953735"/>
                    </a:solidFill>
                    <a:latin typeface="Arial" pitchFamily="34" charset="0"/>
                    <a:ea typeface="Arial" pitchFamily="-1" charset="0"/>
                    <a:cs typeface="Arial" pitchFamily="34" charset="0"/>
                  </a:rPr>
                  <a:t>1,5 ans de formation et </a:t>
                </a:r>
              </a:p>
              <a:p>
                <a:pPr>
                  <a:defRPr/>
                </a:pPr>
                <a:r>
                  <a:rPr lang="fr-FR" sz="1200" dirty="0">
                    <a:solidFill>
                      <a:srgbClr val="953735"/>
                    </a:solidFill>
                    <a:latin typeface="Arial" pitchFamily="34" charset="0"/>
                    <a:ea typeface="Arial" pitchFamily="-1" charset="0"/>
                    <a:cs typeface="Arial" pitchFamily="34" charset="0"/>
                  </a:rPr>
                  <a:t>pratique en entreprise</a:t>
                </a:r>
              </a:p>
            </p:txBody>
          </p:sp>
        </p:grpSp>
        <p:grpSp>
          <p:nvGrpSpPr>
            <p:cNvPr id="17426" name="Grouper 31"/>
            <p:cNvGrpSpPr>
              <a:grpSpLocks/>
            </p:cNvGrpSpPr>
            <p:nvPr/>
          </p:nvGrpSpPr>
          <p:grpSpPr bwMode="auto">
            <a:xfrm>
              <a:off x="5734050" y="1244600"/>
              <a:ext cx="3028950" cy="976313"/>
              <a:chOff x="5962650" y="1882775"/>
              <a:chExt cx="3028950" cy="976313"/>
            </a:xfrm>
          </p:grpSpPr>
          <p:sp>
            <p:nvSpPr>
              <p:cNvPr id="15" name="Rogner un rectangle à un seul coin 14"/>
              <p:cNvSpPr>
                <a:spLocks noChangeArrowheads="1"/>
              </p:cNvSpPr>
              <p:nvPr/>
            </p:nvSpPr>
            <p:spPr bwMode="auto">
              <a:xfrm>
                <a:off x="5962650" y="1882775"/>
                <a:ext cx="3028950" cy="465138"/>
              </a:xfrm>
              <a:custGeom>
                <a:avLst/>
                <a:gdLst>
                  <a:gd name="T0" fmla="*/ 3028950 w 3028950"/>
                  <a:gd name="T1" fmla="*/ 232569 h 465138"/>
                  <a:gd name="T2" fmla="*/ 1514475 w 3028950"/>
                  <a:gd name="T3" fmla="*/ 465138 h 465138"/>
                  <a:gd name="T4" fmla="*/ 0 w 3028950"/>
                  <a:gd name="T5" fmla="*/ 232569 h 465138"/>
                  <a:gd name="T6" fmla="*/ 1514475 w 3028950"/>
                  <a:gd name="T7" fmla="*/ 0 h 465138"/>
                  <a:gd name="T8" fmla="*/ 0 60000 65536"/>
                  <a:gd name="T9" fmla="*/ 1 60000 65536"/>
                  <a:gd name="T10" fmla="*/ 2 60000 65536"/>
                  <a:gd name="T11" fmla="*/ 3 60000 65536"/>
                  <a:gd name="T12" fmla="*/ 0 w 3028950"/>
                  <a:gd name="T13" fmla="*/ 38762 h 465138"/>
                  <a:gd name="T14" fmla="*/ 2990188 w 3028950"/>
                  <a:gd name="T15" fmla="*/ 465138 h 46513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28950" h="465138">
                    <a:moveTo>
                      <a:pt x="0" y="0"/>
                    </a:moveTo>
                    <a:lnTo>
                      <a:pt x="2951425" y="0"/>
                    </a:lnTo>
                    <a:lnTo>
                      <a:pt x="3028950" y="77525"/>
                    </a:lnTo>
                    <a:lnTo>
                      <a:pt x="3028950" y="465138"/>
                    </a:lnTo>
                    <a:lnTo>
                      <a:pt x="0" y="46513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E5E5"/>
                  </a:gs>
                  <a:gs pos="64999">
                    <a:srgbClr val="FFBEBD"/>
                  </a:gs>
                  <a:gs pos="100000">
                    <a:srgbClr val="FFA2A1"/>
                  </a:gs>
                </a:gsLst>
                <a:lin ang="5400000" scaled="1"/>
              </a:gradFill>
              <a:ln w="9525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fr-FR" sz="1400" b="1" dirty="0">
                    <a:solidFill>
                      <a:srgbClr val="000000"/>
                    </a:solidFill>
                    <a:latin typeface="Arial" pitchFamily="-1" charset="0"/>
                    <a:ea typeface="Arial" pitchFamily="-1" charset="0"/>
                    <a:cs typeface="Arial" pitchFamily="-1" charset="0"/>
                  </a:rPr>
                  <a:t>Installateur-électricien diplômé</a:t>
                </a:r>
                <a:r>
                  <a:rPr lang="fr-FR" sz="1600" b="1" dirty="0">
                    <a:solidFill>
                      <a:srgbClr val="000000"/>
                    </a:solidFill>
                    <a:latin typeface="Arial" pitchFamily="-1" charset="0"/>
                    <a:ea typeface="Arial" pitchFamily="-1" charset="0"/>
                    <a:cs typeface="Arial" pitchFamily="-1" charset="0"/>
                  </a:rPr>
                  <a:t> </a:t>
                </a:r>
                <a:r>
                  <a:rPr lang="fr-FR" sz="1400" b="1" dirty="0">
                    <a:solidFill>
                      <a:srgbClr val="000000"/>
                    </a:solidFill>
                    <a:latin typeface="Arial" pitchFamily="-1" charset="0"/>
                    <a:ea typeface="Arial" pitchFamily="-1" charset="0"/>
                    <a:cs typeface="Arial" pitchFamily="-1" charset="0"/>
                  </a:rPr>
                  <a:t>(maîtrise)</a:t>
                </a: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6324600" y="2392363"/>
                <a:ext cx="1981200" cy="466725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fr-FR" sz="1200" dirty="0">
                    <a:solidFill>
                      <a:srgbClr val="953735"/>
                    </a:solidFill>
                    <a:latin typeface="Arial" pitchFamily="34" charset="0"/>
                    <a:ea typeface="Arial" pitchFamily="-1" charset="0"/>
                    <a:cs typeface="Arial" pitchFamily="34" charset="0"/>
                  </a:rPr>
                  <a:t>2 ans de formation et </a:t>
                </a:r>
              </a:p>
              <a:p>
                <a:pPr>
                  <a:defRPr/>
                </a:pPr>
                <a:r>
                  <a:rPr lang="fr-FR" sz="1200" dirty="0">
                    <a:solidFill>
                      <a:srgbClr val="953735"/>
                    </a:solidFill>
                    <a:latin typeface="Arial" pitchFamily="34" charset="0"/>
                    <a:ea typeface="Arial" pitchFamily="-1" charset="0"/>
                    <a:cs typeface="Arial" pitchFamily="34" charset="0"/>
                  </a:rPr>
                  <a:t>pratique en entreprise</a:t>
                </a:r>
              </a:p>
            </p:txBody>
          </p:sp>
        </p:grpSp>
      </p:grpSp>
      <p:grpSp>
        <p:nvGrpSpPr>
          <p:cNvPr id="6" name="Grouper 5"/>
          <p:cNvGrpSpPr>
            <a:grpSpLocks/>
          </p:cNvGrpSpPr>
          <p:nvPr/>
        </p:nvGrpSpPr>
        <p:grpSpPr bwMode="auto">
          <a:xfrm>
            <a:off x="1943100" y="3125788"/>
            <a:ext cx="5076825" cy="2025650"/>
            <a:chOff x="1943708" y="3125788"/>
            <a:chExt cx="5076564" cy="2025710"/>
          </a:xfrm>
        </p:grpSpPr>
        <p:sp>
          <p:nvSpPr>
            <p:cNvPr id="9" name="ZoneTexte 8"/>
            <p:cNvSpPr txBox="1">
              <a:spLocks noChangeArrowheads="1"/>
            </p:cNvSpPr>
            <p:nvPr/>
          </p:nvSpPr>
          <p:spPr bwMode="auto">
            <a:xfrm>
              <a:off x="1943708" y="3722706"/>
              <a:ext cx="5076564" cy="400062"/>
            </a:xfrm>
            <a:prstGeom prst="rect">
              <a:avLst/>
            </a:prstGeom>
            <a:gradFill rotWithShape="1">
              <a:gsLst>
                <a:gs pos="0">
                  <a:srgbClr val="F5FFE6"/>
                </a:gs>
                <a:gs pos="64999">
                  <a:srgbClr val="E4FDC2"/>
                </a:gs>
                <a:gs pos="100000">
                  <a:srgbClr val="DAFDA7"/>
                </a:gs>
              </a:gsLst>
              <a:lin ang="5400000" scaled="1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fr-FR" sz="2000" b="1" dirty="0" smtClean="0">
                  <a:solidFill>
                    <a:srgbClr val="000000"/>
                  </a:solidFill>
                  <a:cs typeface="Arial" charset="0"/>
                </a:rPr>
                <a:t>Chargé d’affaires </a:t>
              </a:r>
              <a:r>
                <a:rPr lang="fr-FR" sz="1600" b="1" dirty="0" smtClean="0">
                  <a:solidFill>
                    <a:srgbClr val="000000"/>
                  </a:solidFill>
                  <a:cs typeface="Arial" charset="0"/>
                </a:rPr>
                <a:t>avec reconnaissance DIP</a:t>
              </a:r>
              <a:endParaRPr lang="fr-FR" sz="1600" dirty="0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6" name="ZoneTexte 25"/>
            <p:cNvSpPr txBox="1">
              <a:spLocks noChangeArrowheads="1"/>
            </p:cNvSpPr>
            <p:nvPr/>
          </p:nvSpPr>
          <p:spPr bwMode="auto">
            <a:xfrm>
              <a:off x="1943708" y="4248183"/>
              <a:ext cx="5076564" cy="400062"/>
            </a:xfrm>
            <a:prstGeom prst="rect">
              <a:avLst/>
            </a:prstGeom>
            <a:gradFill rotWithShape="1">
              <a:gsLst>
                <a:gs pos="0">
                  <a:srgbClr val="F5FFE6"/>
                </a:gs>
                <a:gs pos="64999">
                  <a:srgbClr val="E4FDC2"/>
                </a:gs>
                <a:gs pos="100000">
                  <a:srgbClr val="DAFDA7"/>
                </a:gs>
              </a:gsLst>
              <a:lin ang="5400000" scaled="1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fr-FR" sz="2000" b="1" dirty="0" smtClean="0">
                  <a:solidFill>
                    <a:srgbClr val="000000"/>
                  </a:solidFill>
                  <a:cs typeface="Arial" charset="0"/>
                </a:rPr>
                <a:t>Chef chantier </a:t>
              </a:r>
              <a:r>
                <a:rPr lang="fr-FR" sz="1600" b="1" dirty="0" smtClean="0">
                  <a:solidFill>
                    <a:srgbClr val="000000"/>
                  </a:solidFill>
                  <a:cs typeface="Arial" charset="0"/>
                </a:rPr>
                <a:t>avec reconnaissance DIP et USIE</a:t>
              </a:r>
              <a:endParaRPr lang="fr-FR" sz="1600" dirty="0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7" name="ZoneTexte 26"/>
            <p:cNvSpPr txBox="1">
              <a:spLocks noChangeArrowheads="1"/>
            </p:cNvSpPr>
            <p:nvPr/>
          </p:nvSpPr>
          <p:spPr bwMode="auto">
            <a:xfrm>
              <a:off x="2210394" y="4751436"/>
              <a:ext cx="4647961" cy="400062"/>
            </a:xfrm>
            <a:prstGeom prst="rect">
              <a:avLst/>
            </a:prstGeom>
            <a:gradFill rotWithShape="1">
              <a:gsLst>
                <a:gs pos="0">
                  <a:srgbClr val="F5FFE6"/>
                </a:gs>
                <a:gs pos="64999">
                  <a:srgbClr val="E4FDC2"/>
                </a:gs>
                <a:gs pos="100000">
                  <a:srgbClr val="DAFDA7"/>
                </a:gs>
              </a:gsLst>
              <a:lin ang="5400000" scaled="1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fr-FR" sz="2000" b="1" dirty="0" smtClean="0">
                  <a:solidFill>
                    <a:srgbClr val="000000"/>
                  </a:solidFill>
                  <a:cs typeface="Arial" charset="0"/>
                </a:rPr>
                <a:t>Installateur spécialiste </a:t>
              </a:r>
              <a:r>
                <a:rPr lang="fr-FR" sz="1600" b="1" dirty="0" smtClean="0">
                  <a:solidFill>
                    <a:srgbClr val="000000"/>
                  </a:solidFill>
                  <a:cs typeface="Arial" charset="0"/>
                </a:rPr>
                <a:t>(en préparation)</a:t>
              </a:r>
              <a:endParaRPr lang="fr-FR" sz="1800" b="1" dirty="0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0" name="ZoneTexte 29"/>
            <p:cNvSpPr txBox="1">
              <a:spLocks noChangeArrowheads="1"/>
            </p:cNvSpPr>
            <p:nvPr/>
          </p:nvSpPr>
          <p:spPr bwMode="auto">
            <a:xfrm>
              <a:off x="2021492" y="3125788"/>
              <a:ext cx="4952745" cy="466739"/>
            </a:xfrm>
            <a:prstGeom prst="rect">
              <a:avLst/>
            </a:prstGeom>
            <a:gradFill rotWithShape="1">
              <a:gsLst>
                <a:gs pos="0">
                  <a:srgbClr val="77933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fr-FR" b="1" dirty="0" smtClean="0">
                  <a:solidFill>
                    <a:srgbClr val="000000"/>
                  </a:solidFill>
                  <a:cs typeface="Arial" charset="0"/>
                </a:rPr>
                <a:t>La formation continue </a:t>
              </a:r>
              <a:r>
                <a:rPr lang="fr-FR" b="1" dirty="0" err="1" smtClean="0">
                  <a:solidFill>
                    <a:srgbClr val="000000"/>
                  </a:solidFill>
                  <a:cs typeface="Arial" charset="0"/>
                </a:rPr>
                <a:t>certifiante</a:t>
              </a:r>
              <a:endParaRPr lang="fr-FR" sz="1400" dirty="0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17418" name="Image 27" descr="logo fond blanc.b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Image 28" descr="Logo CIEG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473200" y="374650"/>
            <a:ext cx="6210300" cy="585788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fr-FR" sz="3200" dirty="0" smtClean="0">
                <a:solidFill>
                  <a:srgbClr val="AC0075"/>
                </a:solidFill>
                <a:latin typeface="Arial" pitchFamily="34" charset="0"/>
                <a:cs typeface="Arial" pitchFamily="34" charset="0"/>
              </a:rPr>
              <a:t>Les compétences</a:t>
            </a:r>
          </a:p>
        </p:txBody>
      </p:sp>
      <p:pic>
        <p:nvPicPr>
          <p:cNvPr id="19459" name="Image 12" descr="logo fond blanc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 17" descr="Logo CIEG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er 7"/>
          <p:cNvGrpSpPr>
            <a:grpSpLocks/>
          </p:cNvGrpSpPr>
          <p:nvPr/>
        </p:nvGrpSpPr>
        <p:grpSpPr bwMode="auto">
          <a:xfrm>
            <a:off x="228600" y="3644900"/>
            <a:ext cx="8839200" cy="1323975"/>
            <a:chOff x="228600" y="4589837"/>
            <a:chExt cx="8839200" cy="1323439"/>
          </a:xfrm>
        </p:grpSpPr>
        <p:sp>
          <p:nvSpPr>
            <p:cNvPr id="17" name="ZoneTexte 16"/>
            <p:cNvSpPr txBox="1"/>
            <p:nvPr/>
          </p:nvSpPr>
          <p:spPr>
            <a:xfrm>
              <a:off x="4648200" y="4589837"/>
              <a:ext cx="4419600" cy="1323439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0800000" scaled="0"/>
              <a:tileRect/>
            </a:gradFill>
            <a:ln>
              <a:solidFill>
                <a:schemeClr val="tx2">
                  <a:lumMod val="50000"/>
                </a:schemeClr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latin typeface="Avenir 55 Roman" charset="0"/>
                  <a:cs typeface="Arial" charset="0"/>
                </a:rPr>
                <a:t> </a:t>
              </a:r>
              <a:r>
                <a:rPr lang="fr-FR" sz="1600" dirty="0" smtClean="0">
                  <a:cs typeface="Arial" charset="0"/>
                </a:rPr>
                <a:t>Maîtriser le courant fort*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Maîtriser le courant faible*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Installer en toute sécurité et sous contrôle*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Savoir utiliser les outils de calcul*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… </a:t>
              </a:r>
              <a:endParaRPr lang="fr-FR" dirty="0" smtClean="0">
                <a:cs typeface="Arial" charset="0"/>
              </a:endParaRPr>
            </a:p>
          </p:txBody>
        </p:sp>
        <p:grpSp>
          <p:nvGrpSpPr>
            <p:cNvPr id="19468" name="Grouper 4"/>
            <p:cNvGrpSpPr>
              <a:grpSpLocks/>
            </p:cNvGrpSpPr>
            <p:nvPr/>
          </p:nvGrpSpPr>
          <p:grpSpPr bwMode="auto">
            <a:xfrm>
              <a:off x="228600" y="5016500"/>
              <a:ext cx="4343400" cy="894477"/>
              <a:chOff x="228600" y="5016500"/>
              <a:chExt cx="4343400" cy="894477"/>
            </a:xfrm>
          </p:grpSpPr>
          <p:sp>
            <p:nvSpPr>
              <p:cNvPr id="16" name="ZoneTexte 15"/>
              <p:cNvSpPr txBox="1"/>
              <p:nvPr/>
            </p:nvSpPr>
            <p:spPr>
              <a:xfrm>
                <a:off x="228600" y="5016702"/>
                <a:ext cx="4343400" cy="46177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rgbClr val="FFFFFF"/>
                  </a:gs>
                </a:gsLst>
                <a:lin ang="0" scaled="1"/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fr-FR" dirty="0">
                    <a:latin typeface="Arial" pitchFamily="-1" charset="0"/>
                    <a:ea typeface="Arial" pitchFamily="-1" charset="0"/>
                    <a:cs typeface="Arial" pitchFamily="-1" charset="0"/>
                  </a:rPr>
                  <a:t>Techniques du métier :</a:t>
                </a:r>
              </a:p>
            </p:txBody>
          </p:sp>
          <p:sp>
            <p:nvSpPr>
              <p:cNvPr id="19470" name="ZoneTexte 1"/>
              <p:cNvSpPr txBox="1">
                <a:spLocks noChangeArrowheads="1"/>
              </p:cNvSpPr>
              <p:nvPr/>
            </p:nvSpPr>
            <p:spPr bwMode="auto">
              <a:xfrm>
                <a:off x="228600" y="5572423"/>
                <a:ext cx="401936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600"/>
                  <a:t>* Seulement pour chef de chantier 30%</a:t>
                </a:r>
              </a:p>
            </p:txBody>
          </p:sp>
        </p:grpSp>
      </p:grpSp>
      <p:grpSp>
        <p:nvGrpSpPr>
          <p:cNvPr id="7" name="Grouper 6"/>
          <p:cNvGrpSpPr>
            <a:grpSpLocks/>
          </p:cNvGrpSpPr>
          <p:nvPr/>
        </p:nvGrpSpPr>
        <p:grpSpPr bwMode="auto">
          <a:xfrm>
            <a:off x="228600" y="1346200"/>
            <a:ext cx="8839200" cy="1903413"/>
            <a:chOff x="228600" y="2723436"/>
            <a:chExt cx="8839200" cy="1902408"/>
          </a:xfrm>
        </p:grpSpPr>
        <p:sp>
          <p:nvSpPr>
            <p:cNvPr id="15" name="ZoneTexte 14"/>
            <p:cNvSpPr txBox="1"/>
            <p:nvPr/>
          </p:nvSpPr>
          <p:spPr>
            <a:xfrm>
              <a:off x="4648200" y="2723436"/>
              <a:ext cx="4419600" cy="1569209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rgbClr val="FFFFFF"/>
                </a:gs>
              </a:gsLst>
              <a:lin ang="10800000" scaled="0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latin typeface="Avenir 55 Roman" charset="0"/>
                  <a:cs typeface="Arial" charset="0"/>
                </a:rPr>
                <a:t> </a:t>
              </a:r>
              <a:r>
                <a:rPr lang="fr-FR" sz="1600" dirty="0" smtClean="0">
                  <a:cs typeface="Arial" charset="0"/>
                </a:rPr>
                <a:t>Savoir être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Savoir s’organiser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Gérer le stress, son planning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Gérer une équipe, les conflits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Gérer un chantier/affaires</a:t>
              </a:r>
            </a:p>
            <a:p>
              <a:pPr eaLnBrk="1" hangingPunct="1">
                <a:buFont typeface="Arial" charset="0"/>
                <a:buChar char="•"/>
                <a:defRPr/>
              </a:pPr>
              <a:r>
                <a:rPr lang="fr-FR" sz="1600" dirty="0" smtClean="0">
                  <a:cs typeface="Arial" charset="0"/>
                </a:rPr>
                <a:t> …</a:t>
              </a:r>
              <a:endParaRPr lang="fr-FR" dirty="0" smtClean="0">
                <a:cs typeface="Arial" charset="0"/>
              </a:endParaRPr>
            </a:p>
          </p:txBody>
        </p:sp>
        <p:grpSp>
          <p:nvGrpSpPr>
            <p:cNvPr id="19464" name="Grouper 3"/>
            <p:cNvGrpSpPr>
              <a:grpSpLocks/>
            </p:cNvGrpSpPr>
            <p:nvPr/>
          </p:nvGrpSpPr>
          <p:grpSpPr bwMode="auto">
            <a:xfrm>
              <a:off x="228600" y="3105150"/>
              <a:ext cx="4343400" cy="1520694"/>
              <a:chOff x="228600" y="3105150"/>
              <a:chExt cx="4343400" cy="1520694"/>
            </a:xfrm>
          </p:grpSpPr>
          <p:sp>
            <p:nvSpPr>
              <p:cNvPr id="14" name="ZoneTexte 13"/>
              <p:cNvSpPr txBox="1"/>
              <p:nvPr/>
            </p:nvSpPr>
            <p:spPr>
              <a:xfrm>
                <a:off x="228600" y="3105822"/>
                <a:ext cx="4343400" cy="829824"/>
              </a:xfrm>
              <a:prstGeom prst="rect">
                <a:avLst/>
              </a:prstGeom>
              <a:gradFill flip="none" rotWithShape="1">
                <a:gsLst>
                  <a:gs pos="0">
                    <a:srgbClr val="FF6600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fr-FR">
                    <a:latin typeface="Arial" pitchFamily="-1" charset="0"/>
                    <a:ea typeface="Arial" pitchFamily="-1" charset="0"/>
                    <a:cs typeface="Arial" pitchFamily="-1" charset="0"/>
                  </a:rPr>
                  <a:t>Humaines et organisationnelles :</a:t>
                </a:r>
              </a:p>
            </p:txBody>
          </p:sp>
          <p:sp>
            <p:nvSpPr>
              <p:cNvPr id="19466" name="ZoneTexte 18"/>
              <p:cNvSpPr txBox="1">
                <a:spLocks noChangeArrowheads="1"/>
              </p:cNvSpPr>
              <p:nvPr/>
            </p:nvSpPr>
            <p:spPr bwMode="auto">
              <a:xfrm>
                <a:off x="228600" y="4041068"/>
                <a:ext cx="4019364" cy="584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600"/>
                  <a:t>Chef de chantier 70%</a:t>
                </a:r>
              </a:p>
              <a:p>
                <a:pPr eaLnBrk="1" hangingPunct="1"/>
                <a:r>
                  <a:rPr lang="fr-FR" sz="1600"/>
                  <a:t>Chargé d’affaires 100%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20663" y="404813"/>
            <a:ext cx="8382000" cy="522287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fr-FR" sz="2800" dirty="0" smtClean="0">
                <a:solidFill>
                  <a:srgbClr val="AC0075"/>
                </a:solidFill>
                <a:latin typeface="Arial" pitchFamily="34" charset="0"/>
                <a:cs typeface="Arial" pitchFamily="34" charset="0"/>
              </a:rPr>
              <a:t>Les compétences Humaines et organisationnelles</a:t>
            </a: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381000" y="1676400"/>
          <a:ext cx="8347075" cy="3210414"/>
        </p:xfrm>
        <a:graphic>
          <a:graphicData uri="http://schemas.openxmlformats.org/drawingml/2006/table">
            <a:tbl>
              <a:tblPr/>
              <a:tblGrid>
                <a:gridCol w="1371600"/>
                <a:gridCol w="1941513"/>
                <a:gridCol w="1639887"/>
                <a:gridCol w="1492250"/>
                <a:gridCol w="1901825"/>
              </a:tblGrid>
              <a:tr h="8585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5005" marR="5005" marT="500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Module 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Communication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Module 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Gestion d'équipe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Module : Organisation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Module 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Suivi de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chantier/d’affaires et Conduite de chantier/sur affaires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19258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Objectifs</a:t>
                      </a:r>
                    </a:p>
                  </a:txBody>
                  <a:tcPr marL="5005" marR="5005" marT="500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Connaître et pratiquer les différents types de communication en fonction du public (clients, équipe, autres corps de métiers)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Connaître son rôle de chef et les outils de la gestion d'équipe (de l'attribution de la tâche au contrôle)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Connaître les principales étapes de planification savoir comment organiser les moyens et les ressources en fonction des objectifs du chantier</a:t>
                      </a: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Etre capable d'identifier les étapes de suivi de chantier, savoir évaluer la situation et être capable de donner un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retour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5005" marR="5005" marT="500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27" name="Image 7" descr="logo fond blanc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Image 8" descr="Logo CIEG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46075" y="115888"/>
            <a:ext cx="8382000" cy="401637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fr-FR" sz="2000" dirty="0" smtClean="0">
                <a:solidFill>
                  <a:srgbClr val="AC0075"/>
                </a:solidFill>
                <a:latin typeface="Arial" pitchFamily="34" charset="0"/>
                <a:cs typeface="Arial" pitchFamily="34" charset="0"/>
              </a:rPr>
              <a:t>Les compétences Techniques du métier (chef de chantier)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685800"/>
          <a:ext cx="9143998" cy="5980114"/>
        </p:xfrm>
        <a:graphic>
          <a:graphicData uri="http://schemas.openxmlformats.org/drawingml/2006/table">
            <a:tbl>
              <a:tblPr/>
              <a:tblGrid>
                <a:gridCol w="1946733"/>
                <a:gridCol w="1946733"/>
                <a:gridCol w="1655937"/>
                <a:gridCol w="1793258"/>
                <a:gridCol w="1801337"/>
              </a:tblGrid>
              <a:tr h="3097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Technique métier</a:t>
                      </a: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de périodes 64</a:t>
                      </a:r>
                    </a:p>
                  </a:txBody>
                  <a:tcPr marL="4993" marR="4993" marT="49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Module : Courant fort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Module : Courant faible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Module : Sécurité et Contrôle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Module : Elaboration technique et  offres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0979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 : 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"Base"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(niveau normal du poste)</a:t>
                      </a:r>
                    </a:p>
                  </a:txBody>
                  <a:tcPr marL="4993" marR="4993" marT="49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CFO1 : Alimentation et distribution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CFA1 : Télématique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SEC1 : NIBT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ETO1 : CAN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071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Raccordement au réseau TN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Comptage direct et indirect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Distribution par chemin de câbles, canal d'allège et rail d'énergie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    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AC-RR-RI-colonne montante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Câblage structuré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FO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Nouveau matériel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Locaux spéciaux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Travail sous tension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Mise en service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Vérification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Contrôle final (visuel-essais-mesures)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Contrôle de réception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Article de prestation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Partie d'installation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ET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TAR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CFO2 : Secours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CFA2 : Audio-vidéo-TV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SEC2 : Techniques de mesure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ETO2 : Métrés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15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Raccordement avec groupe diesel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Raccordement avec ASSC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Satellite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Téléréseau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Appareils de mesure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Mesures courantes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Défauts et diagnostics standards         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Règles de métrés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Exercices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19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Niveau : </a:t>
                      </a:r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"Perfectionnement"</a:t>
                      </a: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(niveau exigent, expérience du poste)</a:t>
                      </a:r>
                    </a:p>
                  </a:txBody>
                  <a:tcPr marL="4993" marR="4993" marT="49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CFO3 : Eclairage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 CFA3 : Contrôle accès - Anti intrusion - Vidéo surveillance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SEC3 : Selon SIA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ETO3 : Soumission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279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Systèmes de bus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Programmation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Principe et distribution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Matériel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Réception d'ouvrage</a:t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Garanties d'ouvrage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Lecture et compréhension de l'offre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Interprétation des analyses WPP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Offres complémentaires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CFO4 : CVC - Energie renouvelable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CFA4 : Détection incendie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SEC4 : Selon AEAI-Police du feu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ETO4 : Cahier des charges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241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Distribution chauffage, ventilation et climatisation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 et coordination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Photovoltaïque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Solaire thermique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PAC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Minergie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Distribution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Matériel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Eclairage de secours/sécurité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Voies d'évacuation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Détection incendie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Exutoire de fumée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Directives communes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Directives particulières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Cas pratiques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Niveau : </a:t>
                      </a:r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"Expertise"</a:t>
                      </a: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(niveau complexe, évolution potentielle)</a:t>
                      </a:r>
                    </a:p>
                  </a:txBody>
                  <a:tcPr marL="4993" marR="4993" marT="49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 CFO4 : Electricité industrielle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CFA5 : Domotique - KNX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 SEC5 : MSST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 ETO5 : Management de projet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15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Transformateur, cellules de distribution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Départs moteurs, pompes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Principe de distribution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Matériel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Schémas de principe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Concept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Amiante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Mise en place et applications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Déroulement d'un objet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Démarche et procédure administrative</a:t>
                      </a:r>
                    </a:p>
                  </a:txBody>
                  <a:tcPr marL="4993" marR="4993" marT="4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215900" y="1052513"/>
            <a:ext cx="8928100" cy="45259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  <a:tabLst>
                <a:tab pos="542925" algn="l"/>
              </a:tabLst>
              <a:defRPr/>
            </a:pPr>
            <a:r>
              <a:rPr lang="fr-CH" dirty="0">
                <a:solidFill>
                  <a:srgbClr val="AC0075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Mise en application</a:t>
            </a:r>
          </a:p>
          <a:p>
            <a:pPr marL="0" indent="0" eaLnBrk="1" hangingPunct="1">
              <a:lnSpc>
                <a:spcPct val="90000"/>
              </a:lnSpc>
              <a:buFont typeface="Symbol" charset="0"/>
              <a:buNone/>
              <a:tabLst>
                <a:tab pos="542925" algn="l"/>
              </a:tabLst>
              <a:defRPr/>
            </a:pPr>
            <a:endParaRPr lang="fr-F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>
                <a:latin typeface="Arial" charset="0"/>
                <a:ea typeface="ＭＳ Ｐゴシック" charset="0"/>
                <a:cs typeface="Arial" charset="0"/>
              </a:rPr>
              <a:t>Prérequis : CFC ou titre équivalent – entretien personnel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1 demi-journée par semaine CHEFCHANT : matin / CHARGELEC : a-m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80 % de présence au minimum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CHEFCHANT : 190 périodes de cours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CHARGELEC : 120 périodes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Travail à la maison : environ 80 heures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Un examen à la fin de chaque module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Examens oraux de 45 minutes devant 2 experts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Pour Chef de chantier : chaque examen 4.0 au minimum (5 examens)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Pour Chargé d’affaires : moyenne des 2 examens à 4.0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Application des règlements de formation et d’examen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Répétition des examens au maximum 3x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r>
              <a:rPr lang="fr-FR" sz="2000" dirty="0" smtClean="0">
                <a:latin typeface="Arial" charset="0"/>
                <a:ea typeface="ＭＳ Ｐゴシック" charset="0"/>
                <a:cs typeface="Arial" charset="0"/>
              </a:rPr>
              <a:t>Certification par le DIP et USIE (Chef de chantier)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endParaRPr lang="fr-F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endParaRPr lang="fr-F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endParaRPr lang="fr-F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tabLst>
                <a:tab pos="542925" algn="l"/>
              </a:tabLst>
              <a:defRPr/>
            </a:pPr>
            <a:endParaRPr lang="fr-FR" sz="2000" dirty="0"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2" name="Image 6" descr="logo fond blanc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Image 7" descr="Logo CIE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1676400"/>
            <a:ext cx="22701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Title 2"/>
          <p:cNvSpPr txBox="1">
            <a:spLocks/>
          </p:cNvSpPr>
          <p:nvPr/>
        </p:nvSpPr>
        <p:spPr bwMode="auto">
          <a:xfrm>
            <a:off x="250825" y="4610100"/>
            <a:ext cx="85344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CH" sz="2000">
                <a:solidFill>
                  <a:srgbClr val="7F7F7F"/>
                </a:solidFill>
                <a:cs typeface="Arial" charset="0"/>
              </a:rPr>
              <a:t>Si vous avez des questions :</a:t>
            </a:r>
            <a:endParaRPr lang="fr-FR" sz="2000">
              <a:solidFill>
                <a:srgbClr val="7F7F7F"/>
              </a:solidFill>
              <a:cs typeface="Arial" charset="0"/>
            </a:endParaRPr>
          </a:p>
          <a:p>
            <a:pPr algn="ctr" eaLnBrk="1" hangingPunct="1"/>
            <a:r>
              <a:rPr lang="fr-FR" sz="2000">
                <a:solidFill>
                  <a:srgbClr val="AC0075"/>
                </a:solidFill>
                <a:cs typeface="Arial" charset="0"/>
              </a:rPr>
              <a:t>Françoise Bellina – 022.807.30.86</a:t>
            </a:r>
          </a:p>
          <a:p>
            <a:pPr algn="ctr" eaLnBrk="1" hangingPunct="1"/>
            <a:r>
              <a:rPr lang="fr-FR" sz="2000">
                <a:solidFill>
                  <a:srgbClr val="7F7F7F"/>
                </a:solidFill>
                <a:cs typeface="Arial" charset="0"/>
              </a:rPr>
              <a:t>Françoise.bellina@ifage.ch</a:t>
            </a:r>
          </a:p>
          <a:p>
            <a:pPr algn="ctr" eaLnBrk="1" hangingPunct="1"/>
            <a:r>
              <a:rPr lang="fr-FR" sz="2000">
                <a:solidFill>
                  <a:srgbClr val="AC0075"/>
                </a:solidFill>
                <a:cs typeface="Arial" charset="0"/>
              </a:rPr>
              <a:t>ou</a:t>
            </a:r>
          </a:p>
          <a:p>
            <a:pPr algn="ctr" eaLnBrk="1" hangingPunct="1"/>
            <a:r>
              <a:rPr lang="fr-FR" sz="2000">
                <a:solidFill>
                  <a:srgbClr val="AC0075"/>
                </a:solidFill>
                <a:cs typeface="Arial" charset="0"/>
              </a:rPr>
              <a:t>Marc Kaiser – 022.794.24.96</a:t>
            </a:r>
          </a:p>
          <a:p>
            <a:pPr algn="ctr" eaLnBrk="1" hangingPunct="1"/>
            <a:r>
              <a:rPr lang="fr-FR" sz="2000">
                <a:solidFill>
                  <a:srgbClr val="7F7F7F"/>
                </a:solidFill>
                <a:cs typeface="Arial" charset="0"/>
              </a:rPr>
              <a:t>marc.kaiser@ifage.ch</a:t>
            </a:r>
          </a:p>
          <a:p>
            <a:pPr algn="ctr" eaLnBrk="1" hangingPunct="1"/>
            <a:endParaRPr lang="fr-FR" sz="1600" b="1">
              <a:solidFill>
                <a:srgbClr val="7F7F7F"/>
              </a:solidFill>
              <a:latin typeface="Avenir 95 Black" charset="0"/>
              <a:cs typeface="Arial" charset="0"/>
            </a:endParaRPr>
          </a:p>
          <a:p>
            <a:pPr algn="ctr" eaLnBrk="1" hangingPunct="1"/>
            <a:endParaRPr lang="fr-CH" b="1">
              <a:solidFill>
                <a:srgbClr val="7F7F7F"/>
              </a:solidFill>
              <a:latin typeface="Avenir 95 Black" charset="0"/>
              <a:cs typeface="Arial" charset="0"/>
            </a:endParaRPr>
          </a:p>
        </p:txBody>
      </p:sp>
      <p:pic>
        <p:nvPicPr>
          <p:cNvPr id="26627" name="Image 7" descr="logo fond blanc.b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6356350"/>
            <a:ext cx="8286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Image 8" descr="Logo CIEG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397625"/>
            <a:ext cx="9001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efchant-chargelec-instelec-presentation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chefchant-chargelec-instelec-presentation</Template>
  <TotalTime>1</TotalTime>
  <Words>658</Words>
  <Application>Microsoft Office PowerPoint</Application>
  <PresentationFormat>Affichage à l'écran (4:3)</PresentationFormat>
  <Paragraphs>133</Paragraphs>
  <Slides>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chefchant-chargelec-instelec-presentation</vt:lpstr>
      <vt:lpstr>Formation continue modulaire des installateurs électriciens  de Genève  Chef de chantier électricien Chargé d’affaires électricien  Décembre 2015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continue modulaire des installateurs électriciens  de Genève  Chef de chantier électricien Chargé d’affaires électricien  Décembre 2015</dc:title>
  <dc:creator>Michel Santoli</dc:creator>
  <cp:lastModifiedBy>Michel Santoli</cp:lastModifiedBy>
  <cp:revision>1</cp:revision>
  <cp:lastPrinted>2012-01-13T18:14:51Z</cp:lastPrinted>
  <dcterms:created xsi:type="dcterms:W3CDTF">2020-07-09T09:17:20Z</dcterms:created>
  <dcterms:modified xsi:type="dcterms:W3CDTF">2020-07-09T09:18:43Z</dcterms:modified>
</cp:coreProperties>
</file>